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Default Extension="svg" ContentType="image/svg+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revisionInfo.xml" ContentType="application/vnd.ms-powerpoint.revisioninfo+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67" r:id="rId1"/>
  </p:sldMasterIdLst>
  <p:notesMasterIdLst>
    <p:notesMasterId r:id="rId38"/>
  </p:notesMasterIdLst>
  <p:handoutMasterIdLst>
    <p:handoutMasterId r:id="rId39"/>
  </p:handoutMasterIdLst>
  <p:sldIdLst>
    <p:sldId id="478" r:id="rId2"/>
    <p:sldId id="479" r:id="rId3"/>
    <p:sldId id="480" r:id="rId4"/>
    <p:sldId id="516" r:id="rId5"/>
    <p:sldId id="497" r:id="rId6"/>
    <p:sldId id="487" r:id="rId7"/>
    <p:sldId id="517" r:id="rId8"/>
    <p:sldId id="528" r:id="rId9"/>
    <p:sldId id="513" r:id="rId10"/>
    <p:sldId id="524" r:id="rId11"/>
    <p:sldId id="525" r:id="rId12"/>
    <p:sldId id="526" r:id="rId13"/>
    <p:sldId id="515" r:id="rId14"/>
    <p:sldId id="527" r:id="rId15"/>
    <p:sldId id="504" r:id="rId16"/>
    <p:sldId id="508" r:id="rId17"/>
    <p:sldId id="505" r:id="rId18"/>
    <p:sldId id="519" r:id="rId19"/>
    <p:sldId id="520" r:id="rId20"/>
    <p:sldId id="512" r:id="rId21"/>
    <p:sldId id="511" r:id="rId22"/>
    <p:sldId id="529" r:id="rId23"/>
    <p:sldId id="530" r:id="rId24"/>
    <p:sldId id="510" r:id="rId25"/>
    <p:sldId id="509" r:id="rId26"/>
    <p:sldId id="507" r:id="rId27"/>
    <p:sldId id="518" r:id="rId28"/>
    <p:sldId id="531" r:id="rId29"/>
    <p:sldId id="532" r:id="rId30"/>
    <p:sldId id="521" r:id="rId31"/>
    <p:sldId id="523" r:id="rId32"/>
    <p:sldId id="427" r:id="rId33"/>
    <p:sldId id="428" r:id="rId34"/>
    <p:sldId id="429" r:id="rId35"/>
    <p:sldId id="430" r:id="rId36"/>
    <p:sldId id="274" r:id="rId37"/>
  </p:sldIdLst>
  <p:sldSz cx="9144000" cy="5143500" type="screen16x9"/>
  <p:notesSz cx="7102475" cy="11420475"/>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521415D9-36F7-43E2-AB2F-B90AF26B5E84}">
      <p14:sectionLst xmlns:p14="http://schemas.microsoft.com/office/powerpoint/2010/main" xmlns="">
        <p14:section name="Default Section" id="{F5DCF614-10A6-4324-83A9-303012CD1CD3}">
          <p14:sldIdLst>
            <p14:sldId id="257"/>
            <p14:sldId id="258"/>
            <p14:sldId id="353"/>
            <p14:sldId id="351"/>
            <p14:sldId id="349"/>
            <p14:sldId id="259"/>
            <p14:sldId id="260"/>
            <p14:sldId id="261"/>
            <p14:sldId id="262"/>
            <p14:sldId id="420"/>
            <p14:sldId id="422"/>
            <p14:sldId id="421"/>
            <p14:sldId id="457"/>
            <p14:sldId id="423"/>
            <p14:sldId id="435"/>
            <p14:sldId id="409"/>
            <p14:sldId id="410"/>
            <p14:sldId id="411"/>
            <p14:sldId id="412"/>
            <p14:sldId id="413"/>
            <p14:sldId id="458"/>
            <p14:sldId id="453"/>
            <p14:sldId id="454"/>
            <p14:sldId id="455"/>
            <p14:sldId id="471"/>
            <p14:sldId id="472"/>
            <p14:sldId id="473"/>
            <p14:sldId id="474"/>
            <p14:sldId id="475"/>
            <p14:sldId id="414"/>
            <p14:sldId id="415"/>
            <p14:sldId id="355"/>
            <p14:sldId id="356"/>
            <p14:sldId id="354"/>
            <p14:sldId id="424"/>
            <p14:sldId id="425"/>
            <p14:sldId id="426"/>
            <p14:sldId id="459"/>
            <p14:sldId id="460"/>
            <p14:sldId id="461"/>
            <p14:sldId id="469"/>
            <p14:sldId id="470"/>
            <p14:sldId id="427"/>
            <p14:sldId id="428"/>
            <p14:sldId id="429"/>
            <p14:sldId id="430"/>
            <p14:sldId id="274"/>
          </p14:sldIdLst>
        </p14:section>
      </p14:sectionLst>
    </p:ex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130" autoAdjust="0"/>
    <p:restoredTop sz="97491" autoAdjust="0"/>
  </p:normalViewPr>
  <p:slideViewPr>
    <p:cSldViewPr>
      <p:cViewPr>
        <p:scale>
          <a:sx n="60" d="100"/>
          <a:sy n="60" d="100"/>
        </p:scale>
        <p:origin x="-1548" y="-65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43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78"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05AD4E-F004-4F9B-AFD5-9128577E8354}" type="doc">
      <dgm:prSet loTypeId="urn:microsoft.com/office/officeart/2005/8/layout/hProcess11" loCatId="process" qsTypeId="urn:microsoft.com/office/officeart/2005/8/quickstyle/3d9" qsCatId="3D" csTypeId="urn:microsoft.com/office/officeart/2005/8/colors/accent1_2" csCatId="accent1" phldr="1"/>
      <dgm:spPr/>
      <dgm:t>
        <a:bodyPr/>
        <a:lstStyle/>
        <a:p>
          <a:endParaRPr lang="en-US"/>
        </a:p>
      </dgm:t>
    </dgm:pt>
    <dgm:pt modelId="{BCE71D7F-CDB1-46FF-BB89-C57F20204033}">
      <dgm:prSet phldrT="[Text]" custT="1"/>
      <dgm:spPr/>
      <dgm:t>
        <a:bodyPr anchor="b" anchorCtr="0"/>
        <a:lstStyle/>
        <a:p>
          <a:r>
            <a:rPr lang="en-US" sz="1400" b="0" i="0" dirty="0" smtClean="0">
              <a:solidFill>
                <a:srgbClr val="FF0000"/>
              </a:solidFill>
              <a:effectLst/>
              <a:latin typeface="Trebuchet MS" pitchFamily="34" charset="0"/>
            </a:rPr>
            <a:t>Tier One Supplier  OEM Companies. Etc  M &amp; M, TATA</a:t>
          </a:r>
          <a:endParaRPr lang="en-US" sz="1400" b="0" i="0" dirty="0">
            <a:solidFill>
              <a:srgbClr val="FF0000"/>
            </a:solidFill>
            <a:effectLst/>
            <a:latin typeface="Trebuchet MS" pitchFamily="34" charset="0"/>
          </a:endParaRPr>
        </a:p>
      </dgm:t>
    </dgm:pt>
    <dgm:pt modelId="{CB02EB6A-5E44-4950-8225-5953F40C02FC}" type="parTrans" cxnId="{73FE7FCF-BCBE-4EC1-8B7C-1F9A37A9DE15}">
      <dgm:prSet/>
      <dgm:spPr/>
      <dgm:t>
        <a:bodyPr/>
        <a:lstStyle/>
        <a:p>
          <a:endParaRPr lang="en-US"/>
        </a:p>
      </dgm:t>
    </dgm:pt>
    <dgm:pt modelId="{5A284468-BEDA-4DC2-BAF2-74B0420822FD}" type="sibTrans" cxnId="{73FE7FCF-BCBE-4EC1-8B7C-1F9A37A9DE15}">
      <dgm:prSet/>
      <dgm:spPr/>
      <dgm:t>
        <a:bodyPr/>
        <a:lstStyle/>
        <a:p>
          <a:endParaRPr lang="en-US"/>
        </a:p>
      </dgm:t>
    </dgm:pt>
    <dgm:pt modelId="{43430436-D762-4F26-A23B-5433BE5D7984}">
      <dgm:prSet phldrT="[Text]" custT="1"/>
      <dgm:spPr/>
      <dgm:t>
        <a:bodyPr/>
        <a:lstStyle/>
        <a:p>
          <a:r>
            <a:rPr lang="en-US" sz="1400" dirty="0" smtClean="0">
              <a:solidFill>
                <a:srgbClr val="FF0000"/>
              </a:solidFill>
              <a:latin typeface="Trebuchet MS" pitchFamily="34" charset="0"/>
            </a:rPr>
            <a:t>Started 2 Unit in April 2017</a:t>
          </a:r>
          <a:endParaRPr lang="en-US" sz="1400" dirty="0">
            <a:solidFill>
              <a:srgbClr val="FF0000"/>
            </a:solidFill>
            <a:latin typeface="Trebuchet MS" pitchFamily="34" charset="0"/>
          </a:endParaRPr>
        </a:p>
      </dgm:t>
    </dgm:pt>
    <dgm:pt modelId="{5CB48958-1380-4734-9CF8-46602F20B43D}" type="parTrans" cxnId="{8B9D42F2-746D-428C-A2B1-23F048CB8FD4}">
      <dgm:prSet/>
      <dgm:spPr/>
      <dgm:t>
        <a:bodyPr/>
        <a:lstStyle/>
        <a:p>
          <a:endParaRPr lang="en-US"/>
        </a:p>
      </dgm:t>
    </dgm:pt>
    <dgm:pt modelId="{9861F1F1-9D1A-46B8-B730-4C35D9162733}" type="sibTrans" cxnId="{8B9D42F2-746D-428C-A2B1-23F048CB8FD4}">
      <dgm:prSet/>
      <dgm:spPr/>
      <dgm:t>
        <a:bodyPr/>
        <a:lstStyle/>
        <a:p>
          <a:endParaRPr lang="en-US"/>
        </a:p>
      </dgm:t>
    </dgm:pt>
    <dgm:pt modelId="{3DD30234-5DFF-4990-9AC4-E1E82508FC5C}">
      <dgm:prSet phldrT="[Text]" custT="1"/>
      <dgm:spPr/>
      <dgm:t>
        <a:bodyPr/>
        <a:lstStyle/>
        <a:p>
          <a:endParaRPr lang="en-US" sz="1400" dirty="0" smtClean="0">
            <a:solidFill>
              <a:srgbClr val="FF0000"/>
            </a:solidFill>
            <a:latin typeface="Trebuchet MS" pitchFamily="34" charset="0"/>
          </a:endParaRPr>
        </a:p>
        <a:p>
          <a:endParaRPr lang="en-US" sz="1400" dirty="0" smtClean="0">
            <a:solidFill>
              <a:srgbClr val="FF0000"/>
            </a:solidFill>
            <a:latin typeface="Trebuchet MS" pitchFamily="34" charset="0"/>
          </a:endParaRPr>
        </a:p>
        <a:p>
          <a:r>
            <a:rPr lang="en-US" sz="1400" dirty="0" smtClean="0">
              <a:solidFill>
                <a:srgbClr val="FF0000"/>
              </a:solidFill>
              <a:latin typeface="Trebuchet MS" pitchFamily="34" charset="0"/>
            </a:rPr>
            <a:t>Under Process 3 Unit in Nashik (Maharashtra)</a:t>
          </a:r>
          <a:endParaRPr lang="en-US" sz="1400" dirty="0">
            <a:solidFill>
              <a:srgbClr val="FF0000"/>
            </a:solidFill>
            <a:latin typeface="Trebuchet MS" pitchFamily="34" charset="0"/>
          </a:endParaRPr>
        </a:p>
      </dgm:t>
    </dgm:pt>
    <dgm:pt modelId="{CDA3D026-12D9-463A-AFAB-987487392FD0}" type="parTrans" cxnId="{A04FEB87-FE20-4026-A17C-B93836784221}">
      <dgm:prSet/>
      <dgm:spPr/>
      <dgm:t>
        <a:bodyPr/>
        <a:lstStyle/>
        <a:p>
          <a:endParaRPr lang="en-US"/>
        </a:p>
      </dgm:t>
    </dgm:pt>
    <dgm:pt modelId="{700C5654-D878-4014-B4FB-F4C3AC04553D}" type="sibTrans" cxnId="{A04FEB87-FE20-4026-A17C-B93836784221}">
      <dgm:prSet/>
      <dgm:spPr/>
      <dgm:t>
        <a:bodyPr/>
        <a:lstStyle/>
        <a:p>
          <a:endParaRPr lang="en-US"/>
        </a:p>
      </dgm:t>
    </dgm:pt>
    <dgm:pt modelId="{7217C51A-FADF-4F46-A512-8EB50351AE56}">
      <dgm:prSet phldrT="[Text]" custT="1"/>
      <dgm:spPr/>
      <dgm:t>
        <a:bodyPr/>
        <a:lstStyle/>
        <a:p>
          <a:endParaRPr lang="en-US" altLang="en-US" sz="1400" dirty="0" smtClean="0">
            <a:solidFill>
              <a:srgbClr val="FF0000"/>
            </a:solidFill>
            <a:latin typeface="Trebuchet MS" pitchFamily="34" charset="0"/>
          </a:endParaRPr>
        </a:p>
        <a:p>
          <a:r>
            <a:rPr lang="en-US" altLang="en-US" sz="1400" dirty="0" smtClean="0">
              <a:solidFill>
                <a:srgbClr val="FF0000"/>
              </a:solidFill>
              <a:latin typeface="+mj-lt"/>
            </a:rPr>
            <a:t>Top two Trolley/Pallet supplier to M&amp;M, FIAPL and it’s key tier one suppliers</a:t>
          </a:r>
          <a:endParaRPr lang="en-US" sz="1400" b="0" dirty="0">
            <a:solidFill>
              <a:srgbClr val="FF0000"/>
            </a:solidFill>
            <a:latin typeface="+mj-lt"/>
          </a:endParaRPr>
        </a:p>
      </dgm:t>
    </dgm:pt>
    <dgm:pt modelId="{180B83FB-FF68-4E48-8A9E-0F16C648C076}" type="parTrans" cxnId="{9F92ACCF-B325-4E5C-A692-87FBC1B8BD90}">
      <dgm:prSet/>
      <dgm:spPr/>
      <dgm:t>
        <a:bodyPr/>
        <a:lstStyle/>
        <a:p>
          <a:endParaRPr lang="en-US"/>
        </a:p>
      </dgm:t>
    </dgm:pt>
    <dgm:pt modelId="{9CBA045F-04AE-4DEC-8BEA-203F642C3FA7}" type="sibTrans" cxnId="{9F92ACCF-B325-4E5C-A692-87FBC1B8BD90}">
      <dgm:prSet/>
      <dgm:spPr/>
      <dgm:t>
        <a:bodyPr/>
        <a:lstStyle/>
        <a:p>
          <a:endParaRPr lang="en-US"/>
        </a:p>
      </dgm:t>
    </dgm:pt>
    <dgm:pt modelId="{80583791-F325-47C2-922F-48D08C8C6F29}" type="pres">
      <dgm:prSet presAssocID="{8805AD4E-F004-4F9B-AFD5-9128577E8354}" presName="Name0" presStyleCnt="0">
        <dgm:presLayoutVars>
          <dgm:dir/>
          <dgm:resizeHandles val="exact"/>
        </dgm:presLayoutVars>
      </dgm:prSet>
      <dgm:spPr/>
      <dgm:t>
        <a:bodyPr/>
        <a:lstStyle/>
        <a:p>
          <a:endParaRPr lang="en-US"/>
        </a:p>
      </dgm:t>
    </dgm:pt>
    <dgm:pt modelId="{BDAC491E-9BBA-4C09-AF58-E89A1F1C9536}" type="pres">
      <dgm:prSet presAssocID="{8805AD4E-F004-4F9B-AFD5-9128577E8354}" presName="arrow" presStyleLbl="bgShp" presStyleIdx="0" presStyleCnt="1"/>
      <dgm:spPr/>
      <dgm:t>
        <a:bodyPr/>
        <a:lstStyle/>
        <a:p>
          <a:endParaRPr lang="en-US"/>
        </a:p>
      </dgm:t>
    </dgm:pt>
    <dgm:pt modelId="{9DC94B9C-030A-44F0-8B03-B80D0EC6DB79}" type="pres">
      <dgm:prSet presAssocID="{8805AD4E-F004-4F9B-AFD5-9128577E8354}" presName="points" presStyleCnt="0"/>
      <dgm:spPr/>
      <dgm:t>
        <a:bodyPr/>
        <a:lstStyle/>
        <a:p>
          <a:endParaRPr lang="en-US"/>
        </a:p>
      </dgm:t>
    </dgm:pt>
    <dgm:pt modelId="{B632B37C-B96C-4F2B-8626-CB105AE3A881}" type="pres">
      <dgm:prSet presAssocID="{BCE71D7F-CDB1-46FF-BB89-C57F20204033}" presName="compositeA" presStyleCnt="0"/>
      <dgm:spPr/>
      <dgm:t>
        <a:bodyPr/>
        <a:lstStyle/>
        <a:p>
          <a:endParaRPr lang="en-US"/>
        </a:p>
      </dgm:t>
    </dgm:pt>
    <dgm:pt modelId="{24D6B114-E036-4397-B19A-EA06B643624A}" type="pres">
      <dgm:prSet presAssocID="{BCE71D7F-CDB1-46FF-BB89-C57F20204033}" presName="textA" presStyleLbl="revTx" presStyleIdx="0" presStyleCnt="4">
        <dgm:presLayoutVars>
          <dgm:bulletEnabled val="1"/>
        </dgm:presLayoutVars>
      </dgm:prSet>
      <dgm:spPr/>
      <dgm:t>
        <a:bodyPr/>
        <a:lstStyle/>
        <a:p>
          <a:endParaRPr lang="en-US"/>
        </a:p>
      </dgm:t>
    </dgm:pt>
    <dgm:pt modelId="{5D339E3B-463B-42D5-8C6C-5FA0170E81B3}" type="pres">
      <dgm:prSet presAssocID="{BCE71D7F-CDB1-46FF-BB89-C57F20204033}" presName="circleA" presStyleLbl="node1" presStyleIdx="0" presStyleCnt="4"/>
      <dgm:spPr/>
      <dgm:t>
        <a:bodyPr/>
        <a:lstStyle/>
        <a:p>
          <a:endParaRPr lang="en-US"/>
        </a:p>
      </dgm:t>
    </dgm:pt>
    <dgm:pt modelId="{59584879-5772-4AEE-A51C-F9EB57E44E91}" type="pres">
      <dgm:prSet presAssocID="{BCE71D7F-CDB1-46FF-BB89-C57F20204033}" presName="spaceA" presStyleCnt="0"/>
      <dgm:spPr/>
      <dgm:t>
        <a:bodyPr/>
        <a:lstStyle/>
        <a:p>
          <a:endParaRPr lang="en-US"/>
        </a:p>
      </dgm:t>
    </dgm:pt>
    <dgm:pt modelId="{494CB7C0-83FD-458B-8B18-19EA274BD998}" type="pres">
      <dgm:prSet presAssocID="{5A284468-BEDA-4DC2-BAF2-74B0420822FD}" presName="space" presStyleCnt="0"/>
      <dgm:spPr/>
      <dgm:t>
        <a:bodyPr/>
        <a:lstStyle/>
        <a:p>
          <a:endParaRPr lang="en-US"/>
        </a:p>
      </dgm:t>
    </dgm:pt>
    <dgm:pt modelId="{F668FC69-204F-4F1B-8DDA-A6CDEAF9515C}" type="pres">
      <dgm:prSet presAssocID="{7217C51A-FADF-4F46-A512-8EB50351AE56}" presName="compositeB" presStyleCnt="0"/>
      <dgm:spPr/>
      <dgm:t>
        <a:bodyPr/>
        <a:lstStyle/>
        <a:p>
          <a:endParaRPr lang="en-US"/>
        </a:p>
      </dgm:t>
    </dgm:pt>
    <dgm:pt modelId="{CE6DF578-C973-447F-B68A-1B0ED7C7703A}" type="pres">
      <dgm:prSet presAssocID="{7217C51A-FADF-4F46-A512-8EB50351AE56}" presName="textB" presStyleLbl="revTx" presStyleIdx="1" presStyleCnt="4">
        <dgm:presLayoutVars>
          <dgm:bulletEnabled val="1"/>
        </dgm:presLayoutVars>
      </dgm:prSet>
      <dgm:spPr/>
      <dgm:t>
        <a:bodyPr/>
        <a:lstStyle/>
        <a:p>
          <a:endParaRPr lang="en-US"/>
        </a:p>
      </dgm:t>
    </dgm:pt>
    <dgm:pt modelId="{5AD020F6-D4C9-454D-A38D-E9B82AB1DBBC}" type="pres">
      <dgm:prSet presAssocID="{7217C51A-FADF-4F46-A512-8EB50351AE56}" presName="circleB" presStyleLbl="node1" presStyleIdx="1" presStyleCnt="4"/>
      <dgm:spPr/>
      <dgm:t>
        <a:bodyPr/>
        <a:lstStyle/>
        <a:p>
          <a:endParaRPr lang="en-US"/>
        </a:p>
      </dgm:t>
    </dgm:pt>
    <dgm:pt modelId="{FE140289-10C8-4C3C-8A57-2885342CCE94}" type="pres">
      <dgm:prSet presAssocID="{7217C51A-FADF-4F46-A512-8EB50351AE56}" presName="spaceB" presStyleCnt="0"/>
      <dgm:spPr/>
      <dgm:t>
        <a:bodyPr/>
        <a:lstStyle/>
        <a:p>
          <a:endParaRPr lang="en-US"/>
        </a:p>
      </dgm:t>
    </dgm:pt>
    <dgm:pt modelId="{41C66026-156A-4861-ACCF-02BBD1E4806F}" type="pres">
      <dgm:prSet presAssocID="{9CBA045F-04AE-4DEC-8BEA-203F642C3FA7}" presName="space" presStyleCnt="0"/>
      <dgm:spPr/>
      <dgm:t>
        <a:bodyPr/>
        <a:lstStyle/>
        <a:p>
          <a:endParaRPr lang="en-US"/>
        </a:p>
      </dgm:t>
    </dgm:pt>
    <dgm:pt modelId="{7CF3596A-6417-4793-A438-5C63C5C9BB90}" type="pres">
      <dgm:prSet presAssocID="{43430436-D762-4F26-A23B-5433BE5D7984}" presName="compositeA" presStyleCnt="0"/>
      <dgm:spPr/>
      <dgm:t>
        <a:bodyPr/>
        <a:lstStyle/>
        <a:p>
          <a:endParaRPr lang="en-US"/>
        </a:p>
      </dgm:t>
    </dgm:pt>
    <dgm:pt modelId="{60203BEB-0405-4AB2-8885-45AD05C273E3}" type="pres">
      <dgm:prSet presAssocID="{43430436-D762-4F26-A23B-5433BE5D7984}" presName="textA" presStyleLbl="revTx" presStyleIdx="2" presStyleCnt="4">
        <dgm:presLayoutVars>
          <dgm:bulletEnabled val="1"/>
        </dgm:presLayoutVars>
      </dgm:prSet>
      <dgm:spPr/>
      <dgm:t>
        <a:bodyPr/>
        <a:lstStyle/>
        <a:p>
          <a:endParaRPr lang="en-US"/>
        </a:p>
      </dgm:t>
    </dgm:pt>
    <dgm:pt modelId="{63F44778-41B9-4735-ABCA-05C37283F060}" type="pres">
      <dgm:prSet presAssocID="{43430436-D762-4F26-A23B-5433BE5D7984}" presName="circleA" presStyleLbl="node1" presStyleIdx="2" presStyleCnt="4"/>
      <dgm:spPr/>
      <dgm:t>
        <a:bodyPr/>
        <a:lstStyle/>
        <a:p>
          <a:endParaRPr lang="en-US"/>
        </a:p>
      </dgm:t>
    </dgm:pt>
    <dgm:pt modelId="{CDAF1608-4119-4737-AED5-0B9732537215}" type="pres">
      <dgm:prSet presAssocID="{43430436-D762-4F26-A23B-5433BE5D7984}" presName="spaceA" presStyleCnt="0"/>
      <dgm:spPr/>
      <dgm:t>
        <a:bodyPr/>
        <a:lstStyle/>
        <a:p>
          <a:endParaRPr lang="en-US"/>
        </a:p>
      </dgm:t>
    </dgm:pt>
    <dgm:pt modelId="{EC61FBC6-264E-4A9C-A35B-AE52B90991B3}" type="pres">
      <dgm:prSet presAssocID="{9861F1F1-9D1A-46B8-B730-4C35D9162733}" presName="space" presStyleCnt="0"/>
      <dgm:spPr/>
      <dgm:t>
        <a:bodyPr/>
        <a:lstStyle/>
        <a:p>
          <a:endParaRPr lang="en-US"/>
        </a:p>
      </dgm:t>
    </dgm:pt>
    <dgm:pt modelId="{1C6CDA5D-84CE-4388-8BBB-68BC38100263}" type="pres">
      <dgm:prSet presAssocID="{3DD30234-5DFF-4990-9AC4-E1E82508FC5C}" presName="compositeB" presStyleCnt="0"/>
      <dgm:spPr/>
      <dgm:t>
        <a:bodyPr/>
        <a:lstStyle/>
        <a:p>
          <a:endParaRPr lang="en-US"/>
        </a:p>
      </dgm:t>
    </dgm:pt>
    <dgm:pt modelId="{33320BA5-8BED-4AC8-B163-C5A540121F9C}" type="pres">
      <dgm:prSet presAssocID="{3DD30234-5DFF-4990-9AC4-E1E82508FC5C}" presName="textB" presStyleLbl="revTx" presStyleIdx="3" presStyleCnt="4">
        <dgm:presLayoutVars>
          <dgm:bulletEnabled val="1"/>
        </dgm:presLayoutVars>
      </dgm:prSet>
      <dgm:spPr/>
      <dgm:t>
        <a:bodyPr/>
        <a:lstStyle/>
        <a:p>
          <a:endParaRPr lang="en-US"/>
        </a:p>
      </dgm:t>
    </dgm:pt>
    <dgm:pt modelId="{F4ECD912-6281-4355-9743-CBAE0A528DE6}" type="pres">
      <dgm:prSet presAssocID="{3DD30234-5DFF-4990-9AC4-E1E82508FC5C}" presName="circleB" presStyleLbl="node1" presStyleIdx="3" presStyleCnt="4"/>
      <dgm:spPr/>
      <dgm:t>
        <a:bodyPr/>
        <a:lstStyle/>
        <a:p>
          <a:endParaRPr lang="en-US"/>
        </a:p>
      </dgm:t>
    </dgm:pt>
    <dgm:pt modelId="{9038120C-159D-4C57-9816-0BF847ED785D}" type="pres">
      <dgm:prSet presAssocID="{3DD30234-5DFF-4990-9AC4-E1E82508FC5C}" presName="spaceB" presStyleCnt="0"/>
      <dgm:spPr/>
      <dgm:t>
        <a:bodyPr/>
        <a:lstStyle/>
        <a:p>
          <a:endParaRPr lang="en-US"/>
        </a:p>
      </dgm:t>
    </dgm:pt>
  </dgm:ptLst>
  <dgm:cxnLst>
    <dgm:cxn modelId="{9F92ACCF-B325-4E5C-A692-87FBC1B8BD90}" srcId="{8805AD4E-F004-4F9B-AFD5-9128577E8354}" destId="{7217C51A-FADF-4F46-A512-8EB50351AE56}" srcOrd="1" destOrd="0" parTransId="{180B83FB-FF68-4E48-8A9E-0F16C648C076}" sibTransId="{9CBA045F-04AE-4DEC-8BEA-203F642C3FA7}"/>
    <dgm:cxn modelId="{8B9D42F2-746D-428C-A2B1-23F048CB8FD4}" srcId="{8805AD4E-F004-4F9B-AFD5-9128577E8354}" destId="{43430436-D762-4F26-A23B-5433BE5D7984}" srcOrd="2" destOrd="0" parTransId="{5CB48958-1380-4734-9CF8-46602F20B43D}" sibTransId="{9861F1F1-9D1A-46B8-B730-4C35D9162733}"/>
    <dgm:cxn modelId="{B0709084-C430-4CE3-A242-3A1CEFC97C83}" type="presOf" srcId="{BCE71D7F-CDB1-46FF-BB89-C57F20204033}" destId="{24D6B114-E036-4397-B19A-EA06B643624A}" srcOrd="0" destOrd="0" presId="urn:microsoft.com/office/officeart/2005/8/layout/hProcess11"/>
    <dgm:cxn modelId="{D7B8BE34-AF77-4737-ABDA-63030440D0B3}" type="presOf" srcId="{43430436-D762-4F26-A23B-5433BE5D7984}" destId="{60203BEB-0405-4AB2-8885-45AD05C273E3}" srcOrd="0" destOrd="0" presId="urn:microsoft.com/office/officeart/2005/8/layout/hProcess11"/>
    <dgm:cxn modelId="{73FE7FCF-BCBE-4EC1-8B7C-1F9A37A9DE15}" srcId="{8805AD4E-F004-4F9B-AFD5-9128577E8354}" destId="{BCE71D7F-CDB1-46FF-BB89-C57F20204033}" srcOrd="0" destOrd="0" parTransId="{CB02EB6A-5E44-4950-8225-5953F40C02FC}" sibTransId="{5A284468-BEDA-4DC2-BAF2-74B0420822FD}"/>
    <dgm:cxn modelId="{47A3227A-18B5-43FA-828A-7FFA461C5788}" type="presOf" srcId="{7217C51A-FADF-4F46-A512-8EB50351AE56}" destId="{CE6DF578-C973-447F-B68A-1B0ED7C7703A}" srcOrd="0" destOrd="0" presId="urn:microsoft.com/office/officeart/2005/8/layout/hProcess11"/>
    <dgm:cxn modelId="{E252286C-9187-4B3E-8263-7307234F0C02}" type="presOf" srcId="{3DD30234-5DFF-4990-9AC4-E1E82508FC5C}" destId="{33320BA5-8BED-4AC8-B163-C5A540121F9C}" srcOrd="0" destOrd="0" presId="urn:microsoft.com/office/officeart/2005/8/layout/hProcess11"/>
    <dgm:cxn modelId="{A04FEB87-FE20-4026-A17C-B93836784221}" srcId="{8805AD4E-F004-4F9B-AFD5-9128577E8354}" destId="{3DD30234-5DFF-4990-9AC4-E1E82508FC5C}" srcOrd="3" destOrd="0" parTransId="{CDA3D026-12D9-463A-AFAB-987487392FD0}" sibTransId="{700C5654-D878-4014-B4FB-F4C3AC04553D}"/>
    <dgm:cxn modelId="{8F6DA8D8-2007-4556-9823-A205FD78E68A}" type="presOf" srcId="{8805AD4E-F004-4F9B-AFD5-9128577E8354}" destId="{80583791-F325-47C2-922F-48D08C8C6F29}" srcOrd="0" destOrd="0" presId="urn:microsoft.com/office/officeart/2005/8/layout/hProcess11"/>
    <dgm:cxn modelId="{22D8D11A-CD9B-4B1C-BD02-B090341518E4}" type="presParOf" srcId="{80583791-F325-47C2-922F-48D08C8C6F29}" destId="{BDAC491E-9BBA-4C09-AF58-E89A1F1C9536}" srcOrd="0" destOrd="0" presId="urn:microsoft.com/office/officeart/2005/8/layout/hProcess11"/>
    <dgm:cxn modelId="{7C320AAA-6D5B-45CA-9C2E-4B800BD07660}" type="presParOf" srcId="{80583791-F325-47C2-922F-48D08C8C6F29}" destId="{9DC94B9C-030A-44F0-8B03-B80D0EC6DB79}" srcOrd="1" destOrd="0" presId="urn:microsoft.com/office/officeart/2005/8/layout/hProcess11"/>
    <dgm:cxn modelId="{013EA6B0-A26B-4DA8-A3F9-4CB9C8CE2BD7}" type="presParOf" srcId="{9DC94B9C-030A-44F0-8B03-B80D0EC6DB79}" destId="{B632B37C-B96C-4F2B-8626-CB105AE3A881}" srcOrd="0" destOrd="0" presId="urn:microsoft.com/office/officeart/2005/8/layout/hProcess11"/>
    <dgm:cxn modelId="{5170DACD-3263-4255-AA1F-83DF83472CA7}" type="presParOf" srcId="{B632B37C-B96C-4F2B-8626-CB105AE3A881}" destId="{24D6B114-E036-4397-B19A-EA06B643624A}" srcOrd="0" destOrd="0" presId="urn:microsoft.com/office/officeart/2005/8/layout/hProcess11"/>
    <dgm:cxn modelId="{109B615F-8298-4D14-B0F6-210EFAE8ED84}" type="presParOf" srcId="{B632B37C-B96C-4F2B-8626-CB105AE3A881}" destId="{5D339E3B-463B-42D5-8C6C-5FA0170E81B3}" srcOrd="1" destOrd="0" presId="urn:microsoft.com/office/officeart/2005/8/layout/hProcess11"/>
    <dgm:cxn modelId="{677DC91F-DFB6-442B-B534-C6FAF588ECD4}" type="presParOf" srcId="{B632B37C-B96C-4F2B-8626-CB105AE3A881}" destId="{59584879-5772-4AEE-A51C-F9EB57E44E91}" srcOrd="2" destOrd="0" presId="urn:microsoft.com/office/officeart/2005/8/layout/hProcess11"/>
    <dgm:cxn modelId="{9B4A6636-425D-41DC-9CEC-7577453F5402}" type="presParOf" srcId="{9DC94B9C-030A-44F0-8B03-B80D0EC6DB79}" destId="{494CB7C0-83FD-458B-8B18-19EA274BD998}" srcOrd="1" destOrd="0" presId="urn:microsoft.com/office/officeart/2005/8/layout/hProcess11"/>
    <dgm:cxn modelId="{11AF3F52-7DEC-4374-A18E-F948DE343850}" type="presParOf" srcId="{9DC94B9C-030A-44F0-8B03-B80D0EC6DB79}" destId="{F668FC69-204F-4F1B-8DDA-A6CDEAF9515C}" srcOrd="2" destOrd="0" presId="urn:microsoft.com/office/officeart/2005/8/layout/hProcess11"/>
    <dgm:cxn modelId="{76664EC4-90CD-4966-855E-105AE139E038}" type="presParOf" srcId="{F668FC69-204F-4F1B-8DDA-A6CDEAF9515C}" destId="{CE6DF578-C973-447F-B68A-1B0ED7C7703A}" srcOrd="0" destOrd="0" presId="urn:microsoft.com/office/officeart/2005/8/layout/hProcess11"/>
    <dgm:cxn modelId="{10176D0F-1B05-4CCD-97D5-4AF9F048FD06}" type="presParOf" srcId="{F668FC69-204F-4F1B-8DDA-A6CDEAF9515C}" destId="{5AD020F6-D4C9-454D-A38D-E9B82AB1DBBC}" srcOrd="1" destOrd="0" presId="urn:microsoft.com/office/officeart/2005/8/layout/hProcess11"/>
    <dgm:cxn modelId="{64C59687-48A2-4AB7-A111-26C08931728D}" type="presParOf" srcId="{F668FC69-204F-4F1B-8DDA-A6CDEAF9515C}" destId="{FE140289-10C8-4C3C-8A57-2885342CCE94}" srcOrd="2" destOrd="0" presId="urn:microsoft.com/office/officeart/2005/8/layout/hProcess11"/>
    <dgm:cxn modelId="{02CD82AF-9B64-4C65-B209-2F933502BB3D}" type="presParOf" srcId="{9DC94B9C-030A-44F0-8B03-B80D0EC6DB79}" destId="{41C66026-156A-4861-ACCF-02BBD1E4806F}" srcOrd="3" destOrd="0" presId="urn:microsoft.com/office/officeart/2005/8/layout/hProcess11"/>
    <dgm:cxn modelId="{97BC3894-053A-4DBA-8F56-429357DB14FE}" type="presParOf" srcId="{9DC94B9C-030A-44F0-8B03-B80D0EC6DB79}" destId="{7CF3596A-6417-4793-A438-5C63C5C9BB90}" srcOrd="4" destOrd="0" presId="urn:microsoft.com/office/officeart/2005/8/layout/hProcess11"/>
    <dgm:cxn modelId="{6947FC97-7DB7-4C5E-B0A7-1B5A1138F115}" type="presParOf" srcId="{7CF3596A-6417-4793-A438-5C63C5C9BB90}" destId="{60203BEB-0405-4AB2-8885-45AD05C273E3}" srcOrd="0" destOrd="0" presId="urn:microsoft.com/office/officeart/2005/8/layout/hProcess11"/>
    <dgm:cxn modelId="{D2F6124E-DD72-4AD3-94C3-0C7805B47964}" type="presParOf" srcId="{7CF3596A-6417-4793-A438-5C63C5C9BB90}" destId="{63F44778-41B9-4735-ABCA-05C37283F060}" srcOrd="1" destOrd="0" presId="urn:microsoft.com/office/officeart/2005/8/layout/hProcess11"/>
    <dgm:cxn modelId="{E5BBA8C4-F2CF-4D41-A6CC-65C65363C6E9}" type="presParOf" srcId="{7CF3596A-6417-4793-A438-5C63C5C9BB90}" destId="{CDAF1608-4119-4737-AED5-0B9732537215}" srcOrd="2" destOrd="0" presId="urn:microsoft.com/office/officeart/2005/8/layout/hProcess11"/>
    <dgm:cxn modelId="{100F82CD-7CA2-48CD-BAE0-46C1308F7438}" type="presParOf" srcId="{9DC94B9C-030A-44F0-8B03-B80D0EC6DB79}" destId="{EC61FBC6-264E-4A9C-A35B-AE52B90991B3}" srcOrd="5" destOrd="0" presId="urn:microsoft.com/office/officeart/2005/8/layout/hProcess11"/>
    <dgm:cxn modelId="{0D109624-92B4-400D-9B70-AE0B2642F323}" type="presParOf" srcId="{9DC94B9C-030A-44F0-8B03-B80D0EC6DB79}" destId="{1C6CDA5D-84CE-4388-8BBB-68BC38100263}" srcOrd="6" destOrd="0" presId="urn:microsoft.com/office/officeart/2005/8/layout/hProcess11"/>
    <dgm:cxn modelId="{035E93CE-2030-408E-B835-4B3A4B4203ED}" type="presParOf" srcId="{1C6CDA5D-84CE-4388-8BBB-68BC38100263}" destId="{33320BA5-8BED-4AC8-B163-C5A540121F9C}" srcOrd="0" destOrd="0" presId="urn:microsoft.com/office/officeart/2005/8/layout/hProcess11"/>
    <dgm:cxn modelId="{AC936906-8379-4DF5-B91E-10EE62724326}" type="presParOf" srcId="{1C6CDA5D-84CE-4388-8BBB-68BC38100263}" destId="{F4ECD912-6281-4355-9743-CBAE0A528DE6}" srcOrd="1" destOrd="0" presId="urn:microsoft.com/office/officeart/2005/8/layout/hProcess11"/>
    <dgm:cxn modelId="{C128BCF1-0CE8-4185-8957-D34FC7E1F1FD}" type="presParOf" srcId="{1C6CDA5D-84CE-4388-8BBB-68BC38100263}" destId="{9038120C-159D-4C57-9816-0BF847ED785D}" srcOrd="2" destOrd="0" presId="urn:microsoft.com/office/officeart/2005/8/layout/hProcess1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166B1E-3B89-4CA6-AEDF-2A499743DFEE}"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E2B667B-6A9B-4478-901B-FAE2B49591A6}">
      <dgm:prSet phldrT="[Text]" custT="1"/>
      <dgm:spPr/>
      <dgm:t>
        <a:bodyPr/>
        <a:lstStyle/>
        <a:p>
          <a:r>
            <a:rPr lang="en-US" sz="1400" dirty="0" smtClean="0">
              <a:latin typeface="Trebuchet MS" pitchFamily="34" charset="0"/>
            </a:rPr>
            <a:t>Study Of IGS Data Received From Customers</a:t>
          </a:r>
          <a:endParaRPr lang="en-US" sz="1400" dirty="0">
            <a:latin typeface="Trebuchet MS" pitchFamily="34" charset="0"/>
          </a:endParaRPr>
        </a:p>
      </dgm:t>
    </dgm:pt>
    <dgm:pt modelId="{C52A672B-54EE-43D6-9A5D-3847714483FB}" type="parTrans" cxnId="{EC86EE32-9065-488C-B465-8891BCA50498}">
      <dgm:prSet/>
      <dgm:spPr/>
      <dgm:t>
        <a:bodyPr/>
        <a:lstStyle/>
        <a:p>
          <a:endParaRPr lang="en-US"/>
        </a:p>
      </dgm:t>
    </dgm:pt>
    <dgm:pt modelId="{EC00E40E-1BA8-4727-BF12-0BFD77D19028}" type="sibTrans" cxnId="{EC86EE32-9065-488C-B465-8891BCA50498}">
      <dgm:prSet/>
      <dgm:spPr/>
      <dgm:t>
        <a:bodyPr/>
        <a:lstStyle/>
        <a:p>
          <a:endParaRPr lang="en-US"/>
        </a:p>
      </dgm:t>
    </dgm:pt>
    <dgm:pt modelId="{6C946940-68F2-4DD7-8AC5-FC2D992ACC8D}">
      <dgm:prSet phldrT="[Text]"/>
      <dgm:spPr/>
      <dgm:t>
        <a:bodyPr/>
        <a:lstStyle/>
        <a:p>
          <a:r>
            <a:rPr lang="en-US" dirty="0" smtClean="0"/>
            <a:t>Work On Conceptual Design</a:t>
          </a:r>
          <a:endParaRPr lang="en-US" dirty="0"/>
        </a:p>
      </dgm:t>
    </dgm:pt>
    <dgm:pt modelId="{52E89ADF-9680-4C0E-95F3-1E171E6DF242}" type="parTrans" cxnId="{645A0633-E79A-460A-9D45-FD2B399B3438}">
      <dgm:prSet/>
      <dgm:spPr/>
      <dgm:t>
        <a:bodyPr/>
        <a:lstStyle/>
        <a:p>
          <a:endParaRPr lang="en-US"/>
        </a:p>
      </dgm:t>
    </dgm:pt>
    <dgm:pt modelId="{970C4610-D434-46BF-95CB-C4FC1FC22C4B}" type="sibTrans" cxnId="{645A0633-E79A-460A-9D45-FD2B399B3438}">
      <dgm:prSet/>
      <dgm:spPr/>
      <dgm:t>
        <a:bodyPr/>
        <a:lstStyle/>
        <a:p>
          <a:endParaRPr lang="en-US"/>
        </a:p>
      </dgm:t>
    </dgm:pt>
    <dgm:pt modelId="{A43717EF-2FA6-4CCC-BF8A-F7F2A0C08F3B}">
      <dgm:prSet phldrT="[Text]"/>
      <dgm:spPr/>
      <dgm:t>
        <a:bodyPr/>
        <a:lstStyle/>
        <a:p>
          <a:r>
            <a:rPr lang="en-US" dirty="0" smtClean="0"/>
            <a:t>Approval Of Concept Design</a:t>
          </a:r>
        </a:p>
      </dgm:t>
    </dgm:pt>
    <dgm:pt modelId="{DB04FCB0-316B-4E23-9386-19DB4FFD401F}" type="parTrans" cxnId="{681801AA-1054-475F-9B94-C138F2516BC3}">
      <dgm:prSet/>
      <dgm:spPr/>
      <dgm:t>
        <a:bodyPr/>
        <a:lstStyle/>
        <a:p>
          <a:endParaRPr lang="en-US"/>
        </a:p>
      </dgm:t>
    </dgm:pt>
    <dgm:pt modelId="{824CB650-EC9D-4E57-9FDE-5CD36FED29A2}" type="sibTrans" cxnId="{681801AA-1054-475F-9B94-C138F2516BC3}">
      <dgm:prSet/>
      <dgm:spPr/>
      <dgm:t>
        <a:bodyPr/>
        <a:lstStyle/>
        <a:p>
          <a:endParaRPr lang="en-US"/>
        </a:p>
      </dgm:t>
    </dgm:pt>
    <dgm:pt modelId="{D65F1B45-32CD-40AA-A9A2-531B3D29B721}">
      <dgm:prSet phldrT="[Text]"/>
      <dgm:spPr/>
      <dgm:t>
        <a:bodyPr/>
        <a:lstStyle/>
        <a:p>
          <a:r>
            <a:rPr lang="en-US" dirty="0" smtClean="0"/>
            <a:t>Work On Design &amp; Drafting</a:t>
          </a:r>
        </a:p>
      </dgm:t>
    </dgm:pt>
    <dgm:pt modelId="{46058945-4267-4233-90C0-34854F47AF28}" type="parTrans" cxnId="{E276CD8E-14A4-4965-9DE1-B98BCA13F221}">
      <dgm:prSet/>
      <dgm:spPr/>
      <dgm:t>
        <a:bodyPr/>
        <a:lstStyle/>
        <a:p>
          <a:endParaRPr lang="en-US"/>
        </a:p>
      </dgm:t>
    </dgm:pt>
    <dgm:pt modelId="{43704730-0198-42A4-99B3-3FC08644A77E}" type="sibTrans" cxnId="{E276CD8E-14A4-4965-9DE1-B98BCA13F221}">
      <dgm:prSet/>
      <dgm:spPr/>
      <dgm:t>
        <a:bodyPr/>
        <a:lstStyle/>
        <a:p>
          <a:endParaRPr lang="en-US"/>
        </a:p>
      </dgm:t>
    </dgm:pt>
    <dgm:pt modelId="{FE1E02AD-883E-4400-8C6E-650928107578}">
      <dgm:prSet phldrT="[Text]"/>
      <dgm:spPr/>
      <dgm:t>
        <a:bodyPr/>
        <a:lstStyle/>
        <a:p>
          <a:r>
            <a:rPr lang="en-US" dirty="0" smtClean="0"/>
            <a:t>DAP</a:t>
          </a:r>
        </a:p>
      </dgm:t>
    </dgm:pt>
    <dgm:pt modelId="{837CF496-3AF9-412F-B726-06D2B76CA2A2}" type="parTrans" cxnId="{E52B931D-7333-47A2-A76B-C565CC74D2F0}">
      <dgm:prSet/>
      <dgm:spPr/>
      <dgm:t>
        <a:bodyPr/>
        <a:lstStyle/>
        <a:p>
          <a:endParaRPr lang="en-US"/>
        </a:p>
      </dgm:t>
    </dgm:pt>
    <dgm:pt modelId="{48E08651-761B-4B95-9E51-E1333F2031CF}" type="sibTrans" cxnId="{E52B931D-7333-47A2-A76B-C565CC74D2F0}">
      <dgm:prSet/>
      <dgm:spPr/>
      <dgm:t>
        <a:bodyPr/>
        <a:lstStyle/>
        <a:p>
          <a:endParaRPr lang="en-US"/>
        </a:p>
      </dgm:t>
    </dgm:pt>
    <dgm:pt modelId="{EFCECF3A-01F6-4B97-AA2E-63EF645C7255}" type="pres">
      <dgm:prSet presAssocID="{00166B1E-3B89-4CA6-AEDF-2A499743DFEE}" presName="Name0" presStyleCnt="0">
        <dgm:presLayoutVars>
          <dgm:dir/>
          <dgm:resizeHandles val="exact"/>
        </dgm:presLayoutVars>
      </dgm:prSet>
      <dgm:spPr/>
      <dgm:t>
        <a:bodyPr/>
        <a:lstStyle/>
        <a:p>
          <a:endParaRPr lang="en-US"/>
        </a:p>
      </dgm:t>
    </dgm:pt>
    <dgm:pt modelId="{0FC3B76C-4A7D-4ACE-A7EB-A9ED57917E73}" type="pres">
      <dgm:prSet presAssocID="{1E2B667B-6A9B-4478-901B-FAE2B49591A6}" presName="node" presStyleLbl="node1" presStyleIdx="0" presStyleCnt="5" custLinFactNeighborX="-572" custLinFactNeighborY="-76724">
        <dgm:presLayoutVars>
          <dgm:bulletEnabled val="1"/>
        </dgm:presLayoutVars>
      </dgm:prSet>
      <dgm:spPr/>
      <dgm:t>
        <a:bodyPr/>
        <a:lstStyle/>
        <a:p>
          <a:endParaRPr lang="en-US"/>
        </a:p>
      </dgm:t>
    </dgm:pt>
    <dgm:pt modelId="{AA3FEB06-E47B-4E2A-B82D-5B715179CB4A}" type="pres">
      <dgm:prSet presAssocID="{EC00E40E-1BA8-4727-BF12-0BFD77D19028}" presName="sibTrans" presStyleLbl="sibTrans2D1" presStyleIdx="0" presStyleCnt="4"/>
      <dgm:spPr/>
      <dgm:t>
        <a:bodyPr/>
        <a:lstStyle/>
        <a:p>
          <a:endParaRPr lang="en-US"/>
        </a:p>
      </dgm:t>
    </dgm:pt>
    <dgm:pt modelId="{A2ACEE25-5B82-4991-A884-4031474BDD92}" type="pres">
      <dgm:prSet presAssocID="{EC00E40E-1BA8-4727-BF12-0BFD77D19028}" presName="connectorText" presStyleLbl="sibTrans2D1" presStyleIdx="0" presStyleCnt="4"/>
      <dgm:spPr/>
      <dgm:t>
        <a:bodyPr/>
        <a:lstStyle/>
        <a:p>
          <a:endParaRPr lang="en-US"/>
        </a:p>
      </dgm:t>
    </dgm:pt>
    <dgm:pt modelId="{30191D42-3978-4C85-8B7D-EF64C0147373}" type="pres">
      <dgm:prSet presAssocID="{6C946940-68F2-4DD7-8AC5-FC2D992ACC8D}" presName="node" presStyleLbl="node1" presStyleIdx="1" presStyleCnt="5" custLinFactNeighborX="-31200" custLinFactNeighborY="-76724">
        <dgm:presLayoutVars>
          <dgm:bulletEnabled val="1"/>
        </dgm:presLayoutVars>
      </dgm:prSet>
      <dgm:spPr/>
      <dgm:t>
        <a:bodyPr/>
        <a:lstStyle/>
        <a:p>
          <a:endParaRPr lang="en-US"/>
        </a:p>
      </dgm:t>
    </dgm:pt>
    <dgm:pt modelId="{B9C06AE5-6FBC-4E62-8C91-50F94075F3AE}" type="pres">
      <dgm:prSet presAssocID="{970C4610-D434-46BF-95CB-C4FC1FC22C4B}" presName="sibTrans" presStyleLbl="sibTrans2D1" presStyleIdx="1" presStyleCnt="4"/>
      <dgm:spPr/>
      <dgm:t>
        <a:bodyPr/>
        <a:lstStyle/>
        <a:p>
          <a:endParaRPr lang="en-US"/>
        </a:p>
      </dgm:t>
    </dgm:pt>
    <dgm:pt modelId="{811CB3CC-D1F2-4882-A810-ECC198DD11E6}" type="pres">
      <dgm:prSet presAssocID="{970C4610-D434-46BF-95CB-C4FC1FC22C4B}" presName="connectorText" presStyleLbl="sibTrans2D1" presStyleIdx="1" presStyleCnt="4"/>
      <dgm:spPr/>
      <dgm:t>
        <a:bodyPr/>
        <a:lstStyle/>
        <a:p>
          <a:endParaRPr lang="en-US"/>
        </a:p>
      </dgm:t>
    </dgm:pt>
    <dgm:pt modelId="{F64A1891-57CB-41C4-8576-509541673B2C}" type="pres">
      <dgm:prSet presAssocID="{A43717EF-2FA6-4CCC-BF8A-F7F2A0C08F3B}" presName="node" presStyleLbl="node1" presStyleIdx="2" presStyleCnt="5" custLinFactNeighborX="-61829" custLinFactNeighborY="-76724">
        <dgm:presLayoutVars>
          <dgm:bulletEnabled val="1"/>
        </dgm:presLayoutVars>
      </dgm:prSet>
      <dgm:spPr/>
      <dgm:t>
        <a:bodyPr/>
        <a:lstStyle/>
        <a:p>
          <a:endParaRPr lang="en-US"/>
        </a:p>
      </dgm:t>
    </dgm:pt>
    <dgm:pt modelId="{7E842325-4248-44EC-AA0D-C7119E5D2E68}" type="pres">
      <dgm:prSet presAssocID="{824CB650-EC9D-4E57-9FDE-5CD36FED29A2}" presName="sibTrans" presStyleLbl="sibTrans2D1" presStyleIdx="2" presStyleCnt="4"/>
      <dgm:spPr/>
      <dgm:t>
        <a:bodyPr/>
        <a:lstStyle/>
        <a:p>
          <a:endParaRPr lang="en-US"/>
        </a:p>
      </dgm:t>
    </dgm:pt>
    <dgm:pt modelId="{A8C1E161-E284-4675-9A2D-4819E49B5C24}" type="pres">
      <dgm:prSet presAssocID="{824CB650-EC9D-4E57-9FDE-5CD36FED29A2}" presName="connectorText" presStyleLbl="sibTrans2D1" presStyleIdx="2" presStyleCnt="4"/>
      <dgm:spPr/>
      <dgm:t>
        <a:bodyPr/>
        <a:lstStyle/>
        <a:p>
          <a:endParaRPr lang="en-US"/>
        </a:p>
      </dgm:t>
    </dgm:pt>
    <dgm:pt modelId="{27C31563-98D9-4578-BF38-F0BD52365EF9}" type="pres">
      <dgm:prSet presAssocID="{D65F1B45-32CD-40AA-A9A2-531B3D29B721}" presName="node" presStyleLbl="node1" presStyleIdx="3" presStyleCnt="5" custLinFactNeighborX="-80628" custLinFactNeighborY="-76724">
        <dgm:presLayoutVars>
          <dgm:bulletEnabled val="1"/>
        </dgm:presLayoutVars>
      </dgm:prSet>
      <dgm:spPr/>
      <dgm:t>
        <a:bodyPr/>
        <a:lstStyle/>
        <a:p>
          <a:endParaRPr lang="en-US"/>
        </a:p>
      </dgm:t>
    </dgm:pt>
    <dgm:pt modelId="{31184C64-1259-459F-A13C-E7277E3F6AAB}" type="pres">
      <dgm:prSet presAssocID="{43704730-0198-42A4-99B3-3FC08644A77E}" presName="sibTrans" presStyleLbl="sibTrans2D1" presStyleIdx="3" presStyleCnt="4"/>
      <dgm:spPr/>
      <dgm:t>
        <a:bodyPr/>
        <a:lstStyle/>
        <a:p>
          <a:endParaRPr lang="en-US"/>
        </a:p>
      </dgm:t>
    </dgm:pt>
    <dgm:pt modelId="{3155E93A-00EF-425D-B6A6-862A5FA039A4}" type="pres">
      <dgm:prSet presAssocID="{43704730-0198-42A4-99B3-3FC08644A77E}" presName="connectorText" presStyleLbl="sibTrans2D1" presStyleIdx="3" presStyleCnt="4"/>
      <dgm:spPr/>
      <dgm:t>
        <a:bodyPr/>
        <a:lstStyle/>
        <a:p>
          <a:endParaRPr lang="en-US"/>
        </a:p>
      </dgm:t>
    </dgm:pt>
    <dgm:pt modelId="{769D151C-278B-40BA-998B-C68999433B00}" type="pres">
      <dgm:prSet presAssocID="{FE1E02AD-883E-4400-8C6E-650928107578}" presName="node" presStyleLbl="node1" presStyleIdx="4" presStyleCnt="5" custLinFactNeighborX="-64501" custLinFactNeighborY="-75462">
        <dgm:presLayoutVars>
          <dgm:bulletEnabled val="1"/>
        </dgm:presLayoutVars>
      </dgm:prSet>
      <dgm:spPr/>
      <dgm:t>
        <a:bodyPr/>
        <a:lstStyle/>
        <a:p>
          <a:endParaRPr lang="en-US"/>
        </a:p>
      </dgm:t>
    </dgm:pt>
  </dgm:ptLst>
  <dgm:cxnLst>
    <dgm:cxn modelId="{251A3A02-FDC2-4491-9E95-A5EE794219D7}" type="presOf" srcId="{A43717EF-2FA6-4CCC-BF8A-F7F2A0C08F3B}" destId="{F64A1891-57CB-41C4-8576-509541673B2C}" srcOrd="0" destOrd="0" presId="urn:microsoft.com/office/officeart/2005/8/layout/process1"/>
    <dgm:cxn modelId="{50A2084A-20B1-4F8F-9245-FC1E75A6BAF0}" type="presOf" srcId="{824CB650-EC9D-4E57-9FDE-5CD36FED29A2}" destId="{7E842325-4248-44EC-AA0D-C7119E5D2E68}" srcOrd="0" destOrd="0" presId="urn:microsoft.com/office/officeart/2005/8/layout/process1"/>
    <dgm:cxn modelId="{EC86EE32-9065-488C-B465-8891BCA50498}" srcId="{00166B1E-3B89-4CA6-AEDF-2A499743DFEE}" destId="{1E2B667B-6A9B-4478-901B-FAE2B49591A6}" srcOrd="0" destOrd="0" parTransId="{C52A672B-54EE-43D6-9A5D-3847714483FB}" sibTransId="{EC00E40E-1BA8-4727-BF12-0BFD77D19028}"/>
    <dgm:cxn modelId="{645A0633-E79A-460A-9D45-FD2B399B3438}" srcId="{00166B1E-3B89-4CA6-AEDF-2A499743DFEE}" destId="{6C946940-68F2-4DD7-8AC5-FC2D992ACC8D}" srcOrd="1" destOrd="0" parTransId="{52E89ADF-9680-4C0E-95F3-1E171E6DF242}" sibTransId="{970C4610-D434-46BF-95CB-C4FC1FC22C4B}"/>
    <dgm:cxn modelId="{A44D2568-519A-43B0-A731-928F275BEF6C}" type="presOf" srcId="{43704730-0198-42A4-99B3-3FC08644A77E}" destId="{31184C64-1259-459F-A13C-E7277E3F6AAB}" srcOrd="0" destOrd="0" presId="urn:microsoft.com/office/officeart/2005/8/layout/process1"/>
    <dgm:cxn modelId="{F82CDAFC-2626-4E43-8708-9A0F33D8A494}" type="presOf" srcId="{D65F1B45-32CD-40AA-A9A2-531B3D29B721}" destId="{27C31563-98D9-4578-BF38-F0BD52365EF9}" srcOrd="0" destOrd="0" presId="urn:microsoft.com/office/officeart/2005/8/layout/process1"/>
    <dgm:cxn modelId="{E276CD8E-14A4-4965-9DE1-B98BCA13F221}" srcId="{00166B1E-3B89-4CA6-AEDF-2A499743DFEE}" destId="{D65F1B45-32CD-40AA-A9A2-531B3D29B721}" srcOrd="3" destOrd="0" parTransId="{46058945-4267-4233-90C0-34854F47AF28}" sibTransId="{43704730-0198-42A4-99B3-3FC08644A77E}"/>
    <dgm:cxn modelId="{681801AA-1054-475F-9B94-C138F2516BC3}" srcId="{00166B1E-3B89-4CA6-AEDF-2A499743DFEE}" destId="{A43717EF-2FA6-4CCC-BF8A-F7F2A0C08F3B}" srcOrd="2" destOrd="0" parTransId="{DB04FCB0-316B-4E23-9386-19DB4FFD401F}" sibTransId="{824CB650-EC9D-4E57-9FDE-5CD36FED29A2}"/>
    <dgm:cxn modelId="{42A0ABC7-3441-4212-A3C1-A9A7CEFD5A22}" type="presOf" srcId="{970C4610-D434-46BF-95CB-C4FC1FC22C4B}" destId="{B9C06AE5-6FBC-4E62-8C91-50F94075F3AE}" srcOrd="0" destOrd="0" presId="urn:microsoft.com/office/officeart/2005/8/layout/process1"/>
    <dgm:cxn modelId="{FD9BAAB1-3F0D-45D3-801D-7EC6405F55C3}" type="presOf" srcId="{1E2B667B-6A9B-4478-901B-FAE2B49591A6}" destId="{0FC3B76C-4A7D-4ACE-A7EB-A9ED57917E73}" srcOrd="0" destOrd="0" presId="urn:microsoft.com/office/officeart/2005/8/layout/process1"/>
    <dgm:cxn modelId="{2C4F077E-FB6D-4CD9-B2B1-5FACC0433135}" type="presOf" srcId="{EC00E40E-1BA8-4727-BF12-0BFD77D19028}" destId="{AA3FEB06-E47B-4E2A-B82D-5B715179CB4A}" srcOrd="0" destOrd="0" presId="urn:microsoft.com/office/officeart/2005/8/layout/process1"/>
    <dgm:cxn modelId="{1CC5DAD0-44F1-4988-803C-C36EE12CA8D3}" type="presOf" srcId="{43704730-0198-42A4-99B3-3FC08644A77E}" destId="{3155E93A-00EF-425D-B6A6-862A5FA039A4}" srcOrd="1" destOrd="0" presId="urn:microsoft.com/office/officeart/2005/8/layout/process1"/>
    <dgm:cxn modelId="{DBEE21E8-8E23-4247-A7B2-38A192C48294}" type="presOf" srcId="{970C4610-D434-46BF-95CB-C4FC1FC22C4B}" destId="{811CB3CC-D1F2-4882-A810-ECC198DD11E6}" srcOrd="1" destOrd="0" presId="urn:microsoft.com/office/officeart/2005/8/layout/process1"/>
    <dgm:cxn modelId="{4E1BB653-3394-48CB-87C8-312DF65FB482}" type="presOf" srcId="{FE1E02AD-883E-4400-8C6E-650928107578}" destId="{769D151C-278B-40BA-998B-C68999433B00}" srcOrd="0" destOrd="0" presId="urn:microsoft.com/office/officeart/2005/8/layout/process1"/>
    <dgm:cxn modelId="{E52B931D-7333-47A2-A76B-C565CC74D2F0}" srcId="{00166B1E-3B89-4CA6-AEDF-2A499743DFEE}" destId="{FE1E02AD-883E-4400-8C6E-650928107578}" srcOrd="4" destOrd="0" parTransId="{837CF496-3AF9-412F-B726-06D2B76CA2A2}" sibTransId="{48E08651-761B-4B95-9E51-E1333F2031CF}"/>
    <dgm:cxn modelId="{FABA8FEA-1CF0-425C-96FE-B2DDF58B6360}" type="presOf" srcId="{824CB650-EC9D-4E57-9FDE-5CD36FED29A2}" destId="{A8C1E161-E284-4675-9A2D-4819E49B5C24}" srcOrd="1" destOrd="0" presId="urn:microsoft.com/office/officeart/2005/8/layout/process1"/>
    <dgm:cxn modelId="{DAE1A948-97CF-4910-ADBB-B2A5C06E9D70}" type="presOf" srcId="{00166B1E-3B89-4CA6-AEDF-2A499743DFEE}" destId="{EFCECF3A-01F6-4B97-AA2E-63EF645C7255}" srcOrd="0" destOrd="0" presId="urn:microsoft.com/office/officeart/2005/8/layout/process1"/>
    <dgm:cxn modelId="{0799D61E-500D-4AD1-A42E-DAE3C082AEBE}" type="presOf" srcId="{EC00E40E-1BA8-4727-BF12-0BFD77D19028}" destId="{A2ACEE25-5B82-4991-A884-4031474BDD92}" srcOrd="1" destOrd="0" presId="urn:microsoft.com/office/officeart/2005/8/layout/process1"/>
    <dgm:cxn modelId="{E1C7C7AB-6C1F-4092-9616-813300723248}" type="presOf" srcId="{6C946940-68F2-4DD7-8AC5-FC2D992ACC8D}" destId="{30191D42-3978-4C85-8B7D-EF64C0147373}" srcOrd="0" destOrd="0" presId="urn:microsoft.com/office/officeart/2005/8/layout/process1"/>
    <dgm:cxn modelId="{CE9DC421-F793-41E2-8468-AE3431D262A2}" type="presParOf" srcId="{EFCECF3A-01F6-4B97-AA2E-63EF645C7255}" destId="{0FC3B76C-4A7D-4ACE-A7EB-A9ED57917E73}" srcOrd="0" destOrd="0" presId="urn:microsoft.com/office/officeart/2005/8/layout/process1"/>
    <dgm:cxn modelId="{69DA64D4-E9D7-4469-8024-8E4CFEAA7187}" type="presParOf" srcId="{EFCECF3A-01F6-4B97-AA2E-63EF645C7255}" destId="{AA3FEB06-E47B-4E2A-B82D-5B715179CB4A}" srcOrd="1" destOrd="0" presId="urn:microsoft.com/office/officeart/2005/8/layout/process1"/>
    <dgm:cxn modelId="{654945B7-8B84-472B-A7C7-094779C73FAB}" type="presParOf" srcId="{AA3FEB06-E47B-4E2A-B82D-5B715179CB4A}" destId="{A2ACEE25-5B82-4991-A884-4031474BDD92}" srcOrd="0" destOrd="0" presId="urn:microsoft.com/office/officeart/2005/8/layout/process1"/>
    <dgm:cxn modelId="{C554F889-15F4-4F74-81A3-7D6293819582}" type="presParOf" srcId="{EFCECF3A-01F6-4B97-AA2E-63EF645C7255}" destId="{30191D42-3978-4C85-8B7D-EF64C0147373}" srcOrd="2" destOrd="0" presId="urn:microsoft.com/office/officeart/2005/8/layout/process1"/>
    <dgm:cxn modelId="{12370DF3-B56C-478A-AEAB-C5805B5EB5C1}" type="presParOf" srcId="{EFCECF3A-01F6-4B97-AA2E-63EF645C7255}" destId="{B9C06AE5-6FBC-4E62-8C91-50F94075F3AE}" srcOrd="3" destOrd="0" presId="urn:microsoft.com/office/officeart/2005/8/layout/process1"/>
    <dgm:cxn modelId="{BEF15BB8-B7B5-4257-A7BD-BAB405E54442}" type="presParOf" srcId="{B9C06AE5-6FBC-4E62-8C91-50F94075F3AE}" destId="{811CB3CC-D1F2-4882-A810-ECC198DD11E6}" srcOrd="0" destOrd="0" presId="urn:microsoft.com/office/officeart/2005/8/layout/process1"/>
    <dgm:cxn modelId="{FE121F20-F706-45F4-9BFA-90267C6EA49E}" type="presParOf" srcId="{EFCECF3A-01F6-4B97-AA2E-63EF645C7255}" destId="{F64A1891-57CB-41C4-8576-509541673B2C}" srcOrd="4" destOrd="0" presId="urn:microsoft.com/office/officeart/2005/8/layout/process1"/>
    <dgm:cxn modelId="{C2558D54-BF5E-423C-BF08-3AB6F9719E6B}" type="presParOf" srcId="{EFCECF3A-01F6-4B97-AA2E-63EF645C7255}" destId="{7E842325-4248-44EC-AA0D-C7119E5D2E68}" srcOrd="5" destOrd="0" presId="urn:microsoft.com/office/officeart/2005/8/layout/process1"/>
    <dgm:cxn modelId="{B7CB9113-5A3A-4D24-9BF8-3B226479B546}" type="presParOf" srcId="{7E842325-4248-44EC-AA0D-C7119E5D2E68}" destId="{A8C1E161-E284-4675-9A2D-4819E49B5C24}" srcOrd="0" destOrd="0" presId="urn:microsoft.com/office/officeart/2005/8/layout/process1"/>
    <dgm:cxn modelId="{8C5177C4-1ADF-4D9A-8488-32B331702167}" type="presParOf" srcId="{EFCECF3A-01F6-4B97-AA2E-63EF645C7255}" destId="{27C31563-98D9-4578-BF38-F0BD52365EF9}" srcOrd="6" destOrd="0" presId="urn:microsoft.com/office/officeart/2005/8/layout/process1"/>
    <dgm:cxn modelId="{0E5840FE-69BE-4B23-9196-B55E32823A5D}" type="presParOf" srcId="{EFCECF3A-01F6-4B97-AA2E-63EF645C7255}" destId="{31184C64-1259-459F-A13C-E7277E3F6AAB}" srcOrd="7" destOrd="0" presId="urn:microsoft.com/office/officeart/2005/8/layout/process1"/>
    <dgm:cxn modelId="{DC3F98A4-EC97-4E7D-BCBD-42D447B63812}" type="presParOf" srcId="{31184C64-1259-459F-A13C-E7277E3F6AAB}" destId="{3155E93A-00EF-425D-B6A6-862A5FA039A4}" srcOrd="0" destOrd="0" presId="urn:microsoft.com/office/officeart/2005/8/layout/process1"/>
    <dgm:cxn modelId="{619CA419-40A4-4A81-9B72-4BD285D11709}" type="presParOf" srcId="{EFCECF3A-01F6-4B97-AA2E-63EF645C7255}" destId="{769D151C-278B-40BA-998B-C68999433B00}" srcOrd="8" destOrd="0" presId="urn:microsoft.com/office/officeart/2005/8/layout/process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800EA7-A719-455A-91E9-3F80F1078CB9}" type="doc">
      <dgm:prSet loTypeId="urn:microsoft.com/office/officeart/2005/8/layout/process1" loCatId="process" qsTypeId="urn:microsoft.com/office/officeart/2005/8/quickstyle/simple1" qsCatId="simple" csTypeId="urn:microsoft.com/office/officeart/2005/8/colors/accent1_2" csCatId="accent1" phldr="1"/>
      <dgm:spPr/>
    </dgm:pt>
    <dgm:pt modelId="{A2D5FFA7-3B0D-4E1B-B37A-09252F76E848}">
      <dgm:prSet phldrT="[Text]" custT="1"/>
      <dgm:spPr/>
      <dgm:t>
        <a:bodyPr/>
        <a:lstStyle/>
        <a:p>
          <a:r>
            <a:rPr lang="en-US" sz="1400" dirty="0" smtClean="0">
              <a:latin typeface="Trebuchet MS" pitchFamily="34" charset="0"/>
            </a:rPr>
            <a:t>Final</a:t>
          </a:r>
          <a:r>
            <a:rPr lang="en-US" sz="1400" baseline="0" dirty="0" smtClean="0">
              <a:latin typeface="Trebuchet MS" pitchFamily="34" charset="0"/>
            </a:rPr>
            <a:t> Submission Of Design</a:t>
          </a:r>
          <a:endParaRPr lang="en-US" sz="1400" dirty="0">
            <a:latin typeface="Trebuchet MS" pitchFamily="34" charset="0"/>
          </a:endParaRPr>
        </a:p>
      </dgm:t>
    </dgm:pt>
    <dgm:pt modelId="{9C8D93F5-4A1F-4C8E-B723-F72767FE95AF}" type="parTrans" cxnId="{EB12CD46-6F1F-48ED-AD3F-48685E1BC25B}">
      <dgm:prSet/>
      <dgm:spPr/>
      <dgm:t>
        <a:bodyPr/>
        <a:lstStyle/>
        <a:p>
          <a:endParaRPr lang="en-US"/>
        </a:p>
      </dgm:t>
    </dgm:pt>
    <dgm:pt modelId="{9F1B5288-AB07-47F3-8AD4-B7400BF9B581}" type="sibTrans" cxnId="{EB12CD46-6F1F-48ED-AD3F-48685E1BC25B}">
      <dgm:prSet/>
      <dgm:spPr/>
      <dgm:t>
        <a:bodyPr/>
        <a:lstStyle/>
        <a:p>
          <a:endParaRPr lang="en-US"/>
        </a:p>
      </dgm:t>
    </dgm:pt>
    <dgm:pt modelId="{58F14EDD-AFCE-41FF-AC15-57EEB1AA6D35}">
      <dgm:prSet phldrT="[Text]" custT="1"/>
      <dgm:spPr/>
      <dgm:t>
        <a:bodyPr/>
        <a:lstStyle/>
        <a:p>
          <a:r>
            <a:rPr lang="en-US" sz="1400" dirty="0" smtClean="0">
              <a:latin typeface="Trebuchet MS" pitchFamily="34" charset="0"/>
            </a:rPr>
            <a:t>Modification in CAD File According to Analysis Report</a:t>
          </a:r>
          <a:endParaRPr lang="en-US" sz="1400" dirty="0">
            <a:latin typeface="Trebuchet MS" pitchFamily="34" charset="0"/>
          </a:endParaRPr>
        </a:p>
      </dgm:t>
    </dgm:pt>
    <dgm:pt modelId="{DC32ED18-0027-4731-883F-F93B4885C353}" type="parTrans" cxnId="{EDB5C450-A456-4F84-877A-D658EE6C616D}">
      <dgm:prSet/>
      <dgm:spPr/>
      <dgm:t>
        <a:bodyPr/>
        <a:lstStyle/>
        <a:p>
          <a:endParaRPr lang="en-US"/>
        </a:p>
      </dgm:t>
    </dgm:pt>
    <dgm:pt modelId="{44B8CAED-7C8B-4482-B846-9DAFBC904066}" type="sibTrans" cxnId="{EDB5C450-A456-4F84-877A-D658EE6C616D}">
      <dgm:prSet/>
      <dgm:spPr/>
      <dgm:t>
        <a:bodyPr/>
        <a:lstStyle/>
        <a:p>
          <a:endParaRPr lang="en-US"/>
        </a:p>
      </dgm:t>
    </dgm:pt>
    <dgm:pt modelId="{58C4632D-62FF-4F72-B115-423989E954AF}">
      <dgm:prSet phldrT="[Text]" custT="1"/>
      <dgm:spPr/>
      <dgm:t>
        <a:bodyPr/>
        <a:lstStyle/>
        <a:p>
          <a:r>
            <a:rPr lang="en-US" sz="1400" dirty="0" smtClean="0">
              <a:latin typeface="Trebuchet MS" pitchFamily="34" charset="0"/>
            </a:rPr>
            <a:t>Modification After DAP</a:t>
          </a:r>
          <a:endParaRPr lang="en-US" sz="1400" dirty="0">
            <a:latin typeface="Trebuchet MS" pitchFamily="34" charset="0"/>
          </a:endParaRPr>
        </a:p>
      </dgm:t>
    </dgm:pt>
    <dgm:pt modelId="{25132FDB-728C-4917-9E59-C788203D508F}" type="parTrans" cxnId="{8EC5F462-C7B6-4D5A-B7FB-B1B7D8AC0838}">
      <dgm:prSet/>
      <dgm:spPr/>
      <dgm:t>
        <a:bodyPr/>
        <a:lstStyle/>
        <a:p>
          <a:endParaRPr lang="en-US"/>
        </a:p>
      </dgm:t>
    </dgm:pt>
    <dgm:pt modelId="{02678906-576C-4605-A494-0A8AFA1DB100}" type="sibTrans" cxnId="{8EC5F462-C7B6-4D5A-B7FB-B1B7D8AC0838}">
      <dgm:prSet/>
      <dgm:spPr/>
      <dgm:t>
        <a:bodyPr/>
        <a:lstStyle/>
        <a:p>
          <a:endParaRPr lang="en-US"/>
        </a:p>
      </dgm:t>
    </dgm:pt>
    <dgm:pt modelId="{25A7DA19-7CE1-4AD7-A0E0-6C6F19D427E5}">
      <dgm:prSet phldrT="[Text]" custT="1"/>
      <dgm:spPr/>
      <dgm:t>
        <a:bodyPr/>
        <a:lstStyle/>
        <a:p>
          <a:r>
            <a:rPr lang="en-US" sz="1400" dirty="0" smtClean="0">
              <a:latin typeface="Trebuchet MS" pitchFamily="34" charset="0"/>
            </a:rPr>
            <a:t>Simulation</a:t>
          </a:r>
          <a:r>
            <a:rPr lang="en-US" sz="1400" baseline="0" dirty="0" smtClean="0">
              <a:latin typeface="Trebuchet MS" pitchFamily="34" charset="0"/>
            </a:rPr>
            <a:t> (Analysis)</a:t>
          </a:r>
          <a:endParaRPr lang="en-US" sz="1400" dirty="0">
            <a:latin typeface="Trebuchet MS" pitchFamily="34" charset="0"/>
          </a:endParaRPr>
        </a:p>
      </dgm:t>
    </dgm:pt>
    <dgm:pt modelId="{DAF81276-720F-4B16-9CFE-E4BE383D04F1}" type="parTrans" cxnId="{28A47DF4-48AD-469A-848E-5091705CA187}">
      <dgm:prSet/>
      <dgm:spPr/>
      <dgm:t>
        <a:bodyPr/>
        <a:lstStyle/>
        <a:p>
          <a:endParaRPr lang="en-US"/>
        </a:p>
      </dgm:t>
    </dgm:pt>
    <dgm:pt modelId="{05D39F25-B48B-4278-8C16-7EA93736DBEA}" type="sibTrans" cxnId="{28A47DF4-48AD-469A-848E-5091705CA187}">
      <dgm:prSet/>
      <dgm:spPr/>
      <dgm:t>
        <a:bodyPr/>
        <a:lstStyle/>
        <a:p>
          <a:endParaRPr lang="en-US"/>
        </a:p>
      </dgm:t>
    </dgm:pt>
    <dgm:pt modelId="{0B98A7F2-BFE8-4B9B-BA63-A925FE356A21}" type="pres">
      <dgm:prSet presAssocID="{ED800EA7-A719-455A-91E9-3F80F1078CB9}" presName="Name0" presStyleCnt="0">
        <dgm:presLayoutVars>
          <dgm:dir/>
          <dgm:resizeHandles val="exact"/>
        </dgm:presLayoutVars>
      </dgm:prSet>
      <dgm:spPr/>
    </dgm:pt>
    <dgm:pt modelId="{11AB7A97-43AB-4132-A591-AB90652D8964}" type="pres">
      <dgm:prSet presAssocID="{A2D5FFA7-3B0D-4E1B-B37A-09252F76E848}" presName="node" presStyleLbl="node1" presStyleIdx="0" presStyleCnt="4" custLinFactNeighborX="11365" custLinFactNeighborY="29233">
        <dgm:presLayoutVars>
          <dgm:bulletEnabled val="1"/>
        </dgm:presLayoutVars>
      </dgm:prSet>
      <dgm:spPr/>
      <dgm:t>
        <a:bodyPr/>
        <a:lstStyle/>
        <a:p>
          <a:endParaRPr lang="en-US"/>
        </a:p>
      </dgm:t>
    </dgm:pt>
    <dgm:pt modelId="{A33E6A41-2828-40F8-9C25-22AC28EFEE13}" type="pres">
      <dgm:prSet presAssocID="{9F1B5288-AB07-47F3-8AD4-B7400BF9B581}" presName="sibTrans" presStyleLbl="sibTrans2D1" presStyleIdx="0" presStyleCnt="3" custAng="10800000"/>
      <dgm:spPr/>
      <dgm:t>
        <a:bodyPr/>
        <a:lstStyle/>
        <a:p>
          <a:endParaRPr lang="en-US"/>
        </a:p>
      </dgm:t>
    </dgm:pt>
    <dgm:pt modelId="{1272038B-C65E-45A0-894C-25AA29762702}" type="pres">
      <dgm:prSet presAssocID="{9F1B5288-AB07-47F3-8AD4-B7400BF9B581}" presName="connectorText" presStyleLbl="sibTrans2D1" presStyleIdx="0" presStyleCnt="3"/>
      <dgm:spPr/>
      <dgm:t>
        <a:bodyPr/>
        <a:lstStyle/>
        <a:p>
          <a:endParaRPr lang="en-US"/>
        </a:p>
      </dgm:t>
    </dgm:pt>
    <dgm:pt modelId="{793171E5-878D-4AA3-8F4D-BF4958924D4F}" type="pres">
      <dgm:prSet presAssocID="{58F14EDD-AFCE-41FF-AC15-57EEB1AA6D35}" presName="node" presStyleLbl="node1" presStyleIdx="1" presStyleCnt="4" custLinFactNeighborX="7541" custLinFactNeighborY="29233">
        <dgm:presLayoutVars>
          <dgm:bulletEnabled val="1"/>
        </dgm:presLayoutVars>
      </dgm:prSet>
      <dgm:spPr/>
      <dgm:t>
        <a:bodyPr/>
        <a:lstStyle/>
        <a:p>
          <a:endParaRPr lang="en-US"/>
        </a:p>
      </dgm:t>
    </dgm:pt>
    <dgm:pt modelId="{9765D71C-7D4E-4BB5-8E11-3AB28D00E020}" type="pres">
      <dgm:prSet presAssocID="{44B8CAED-7C8B-4482-B846-9DAFBC904066}" presName="sibTrans" presStyleLbl="sibTrans2D1" presStyleIdx="1" presStyleCnt="3" custAng="10800000" custLinFactNeighborX="-4648" custLinFactNeighborY="-2482"/>
      <dgm:spPr/>
      <dgm:t>
        <a:bodyPr/>
        <a:lstStyle/>
        <a:p>
          <a:endParaRPr lang="en-US"/>
        </a:p>
      </dgm:t>
    </dgm:pt>
    <dgm:pt modelId="{FC4BE123-F273-4BF9-8BAE-2E8FB07829BD}" type="pres">
      <dgm:prSet presAssocID="{44B8CAED-7C8B-4482-B846-9DAFBC904066}" presName="connectorText" presStyleLbl="sibTrans2D1" presStyleIdx="1" presStyleCnt="3"/>
      <dgm:spPr/>
      <dgm:t>
        <a:bodyPr/>
        <a:lstStyle/>
        <a:p>
          <a:endParaRPr lang="en-US"/>
        </a:p>
      </dgm:t>
    </dgm:pt>
    <dgm:pt modelId="{3F2C7C43-3741-4148-98FE-BD25DB7E40EB}" type="pres">
      <dgm:prSet presAssocID="{25A7DA19-7CE1-4AD7-A0E0-6C6F19D427E5}" presName="node" presStyleLbl="node1" presStyleIdx="2" presStyleCnt="4" custLinFactNeighborX="15654" custLinFactNeighborY="29233">
        <dgm:presLayoutVars>
          <dgm:bulletEnabled val="1"/>
        </dgm:presLayoutVars>
      </dgm:prSet>
      <dgm:spPr/>
      <dgm:t>
        <a:bodyPr/>
        <a:lstStyle/>
        <a:p>
          <a:endParaRPr lang="en-US"/>
        </a:p>
      </dgm:t>
    </dgm:pt>
    <dgm:pt modelId="{1E66B995-0674-4D94-8473-187717278811}" type="pres">
      <dgm:prSet presAssocID="{05D39F25-B48B-4278-8C16-7EA93736DBEA}" presName="sibTrans" presStyleLbl="sibTrans2D1" presStyleIdx="2" presStyleCnt="3" custAng="10800000" custLinFactNeighborX="-4648" custLinFactNeighborY="-2482"/>
      <dgm:spPr/>
      <dgm:t>
        <a:bodyPr/>
        <a:lstStyle/>
        <a:p>
          <a:endParaRPr lang="en-US"/>
        </a:p>
      </dgm:t>
    </dgm:pt>
    <dgm:pt modelId="{80D6806E-6E72-43F6-961B-11A1173669E8}" type="pres">
      <dgm:prSet presAssocID="{05D39F25-B48B-4278-8C16-7EA93736DBEA}" presName="connectorText" presStyleLbl="sibTrans2D1" presStyleIdx="2" presStyleCnt="3"/>
      <dgm:spPr/>
      <dgm:t>
        <a:bodyPr/>
        <a:lstStyle/>
        <a:p>
          <a:endParaRPr lang="en-US"/>
        </a:p>
      </dgm:t>
    </dgm:pt>
    <dgm:pt modelId="{608356E3-5BCF-4E5A-8B31-51643D304C6E}" type="pres">
      <dgm:prSet presAssocID="{58C4632D-62FF-4F72-B115-423989E954AF}" presName="node" presStyleLbl="node1" presStyleIdx="3" presStyleCnt="4" custLinFactNeighborX="-107" custLinFactNeighborY="29233">
        <dgm:presLayoutVars>
          <dgm:bulletEnabled val="1"/>
        </dgm:presLayoutVars>
      </dgm:prSet>
      <dgm:spPr/>
      <dgm:t>
        <a:bodyPr/>
        <a:lstStyle/>
        <a:p>
          <a:endParaRPr lang="en-US"/>
        </a:p>
      </dgm:t>
    </dgm:pt>
  </dgm:ptLst>
  <dgm:cxnLst>
    <dgm:cxn modelId="{28A47DF4-48AD-469A-848E-5091705CA187}" srcId="{ED800EA7-A719-455A-91E9-3F80F1078CB9}" destId="{25A7DA19-7CE1-4AD7-A0E0-6C6F19D427E5}" srcOrd="2" destOrd="0" parTransId="{DAF81276-720F-4B16-9CFE-E4BE383D04F1}" sibTransId="{05D39F25-B48B-4278-8C16-7EA93736DBEA}"/>
    <dgm:cxn modelId="{8BDA7541-8265-4CE4-AFAE-0CA1695A3709}" type="presOf" srcId="{44B8CAED-7C8B-4482-B846-9DAFBC904066}" destId="{FC4BE123-F273-4BF9-8BAE-2E8FB07829BD}" srcOrd="1" destOrd="0" presId="urn:microsoft.com/office/officeart/2005/8/layout/process1"/>
    <dgm:cxn modelId="{87583084-20F0-4100-999E-0CC9B912566E}" type="presOf" srcId="{ED800EA7-A719-455A-91E9-3F80F1078CB9}" destId="{0B98A7F2-BFE8-4B9B-BA63-A925FE356A21}" srcOrd="0" destOrd="0" presId="urn:microsoft.com/office/officeart/2005/8/layout/process1"/>
    <dgm:cxn modelId="{EB12CD46-6F1F-48ED-AD3F-48685E1BC25B}" srcId="{ED800EA7-A719-455A-91E9-3F80F1078CB9}" destId="{A2D5FFA7-3B0D-4E1B-B37A-09252F76E848}" srcOrd="0" destOrd="0" parTransId="{9C8D93F5-4A1F-4C8E-B723-F72767FE95AF}" sibTransId="{9F1B5288-AB07-47F3-8AD4-B7400BF9B581}"/>
    <dgm:cxn modelId="{D26582B6-EA33-4D73-B1C1-CB40249EA4D7}" type="presOf" srcId="{9F1B5288-AB07-47F3-8AD4-B7400BF9B581}" destId="{1272038B-C65E-45A0-894C-25AA29762702}" srcOrd="1" destOrd="0" presId="urn:microsoft.com/office/officeart/2005/8/layout/process1"/>
    <dgm:cxn modelId="{2B704F0B-7D43-4BA8-BCA6-4A13350215AC}" type="presOf" srcId="{44B8CAED-7C8B-4482-B846-9DAFBC904066}" destId="{9765D71C-7D4E-4BB5-8E11-3AB28D00E020}" srcOrd="0" destOrd="0" presId="urn:microsoft.com/office/officeart/2005/8/layout/process1"/>
    <dgm:cxn modelId="{B340792D-7270-4D9B-B407-B3DC10013316}" type="presOf" srcId="{58F14EDD-AFCE-41FF-AC15-57EEB1AA6D35}" destId="{793171E5-878D-4AA3-8F4D-BF4958924D4F}" srcOrd="0" destOrd="0" presId="urn:microsoft.com/office/officeart/2005/8/layout/process1"/>
    <dgm:cxn modelId="{9D696423-0538-470B-A529-4E8616DBDAB5}" type="presOf" srcId="{A2D5FFA7-3B0D-4E1B-B37A-09252F76E848}" destId="{11AB7A97-43AB-4132-A591-AB90652D8964}" srcOrd="0" destOrd="0" presId="urn:microsoft.com/office/officeart/2005/8/layout/process1"/>
    <dgm:cxn modelId="{EBA76A71-9ECB-44AE-9C74-F2E537AE425D}" type="presOf" srcId="{25A7DA19-7CE1-4AD7-A0E0-6C6F19D427E5}" destId="{3F2C7C43-3741-4148-98FE-BD25DB7E40EB}" srcOrd="0" destOrd="0" presId="urn:microsoft.com/office/officeart/2005/8/layout/process1"/>
    <dgm:cxn modelId="{5C26EBC2-BC65-443F-90DD-BE9F0DA4B1AA}" type="presOf" srcId="{9F1B5288-AB07-47F3-8AD4-B7400BF9B581}" destId="{A33E6A41-2828-40F8-9C25-22AC28EFEE13}" srcOrd="0" destOrd="0" presId="urn:microsoft.com/office/officeart/2005/8/layout/process1"/>
    <dgm:cxn modelId="{EDB5C450-A456-4F84-877A-D658EE6C616D}" srcId="{ED800EA7-A719-455A-91E9-3F80F1078CB9}" destId="{58F14EDD-AFCE-41FF-AC15-57EEB1AA6D35}" srcOrd="1" destOrd="0" parTransId="{DC32ED18-0027-4731-883F-F93B4885C353}" sibTransId="{44B8CAED-7C8B-4482-B846-9DAFBC904066}"/>
    <dgm:cxn modelId="{8EC5F462-C7B6-4D5A-B7FB-B1B7D8AC0838}" srcId="{ED800EA7-A719-455A-91E9-3F80F1078CB9}" destId="{58C4632D-62FF-4F72-B115-423989E954AF}" srcOrd="3" destOrd="0" parTransId="{25132FDB-728C-4917-9E59-C788203D508F}" sibTransId="{02678906-576C-4605-A494-0A8AFA1DB100}"/>
    <dgm:cxn modelId="{9E623E2A-DCAB-4284-993C-5414FC85A435}" type="presOf" srcId="{05D39F25-B48B-4278-8C16-7EA93736DBEA}" destId="{80D6806E-6E72-43F6-961B-11A1173669E8}" srcOrd="1" destOrd="0" presId="urn:microsoft.com/office/officeart/2005/8/layout/process1"/>
    <dgm:cxn modelId="{43B80BB0-6734-4A3B-AACE-CABAD55CA4BD}" type="presOf" srcId="{58C4632D-62FF-4F72-B115-423989E954AF}" destId="{608356E3-5BCF-4E5A-8B31-51643D304C6E}" srcOrd="0" destOrd="0" presId="urn:microsoft.com/office/officeart/2005/8/layout/process1"/>
    <dgm:cxn modelId="{18A67462-615B-4587-8D45-51E536D617A5}" type="presOf" srcId="{05D39F25-B48B-4278-8C16-7EA93736DBEA}" destId="{1E66B995-0674-4D94-8473-187717278811}" srcOrd="0" destOrd="0" presId="urn:microsoft.com/office/officeart/2005/8/layout/process1"/>
    <dgm:cxn modelId="{D3A2B847-A11D-47F3-BDB2-E415D5774B8E}" type="presParOf" srcId="{0B98A7F2-BFE8-4B9B-BA63-A925FE356A21}" destId="{11AB7A97-43AB-4132-A591-AB90652D8964}" srcOrd="0" destOrd="0" presId="urn:microsoft.com/office/officeart/2005/8/layout/process1"/>
    <dgm:cxn modelId="{F19E7D28-CDBB-4473-942E-2BFBBDE7E6D8}" type="presParOf" srcId="{0B98A7F2-BFE8-4B9B-BA63-A925FE356A21}" destId="{A33E6A41-2828-40F8-9C25-22AC28EFEE13}" srcOrd="1" destOrd="0" presId="urn:microsoft.com/office/officeart/2005/8/layout/process1"/>
    <dgm:cxn modelId="{6F856874-5AF8-4911-8384-D93B42456F60}" type="presParOf" srcId="{A33E6A41-2828-40F8-9C25-22AC28EFEE13}" destId="{1272038B-C65E-45A0-894C-25AA29762702}" srcOrd="0" destOrd="0" presId="urn:microsoft.com/office/officeart/2005/8/layout/process1"/>
    <dgm:cxn modelId="{84408B23-8047-4517-8723-B87189B630B5}" type="presParOf" srcId="{0B98A7F2-BFE8-4B9B-BA63-A925FE356A21}" destId="{793171E5-878D-4AA3-8F4D-BF4958924D4F}" srcOrd="2" destOrd="0" presId="urn:microsoft.com/office/officeart/2005/8/layout/process1"/>
    <dgm:cxn modelId="{723A40D0-8BC3-4090-A7E4-4A37D891B04F}" type="presParOf" srcId="{0B98A7F2-BFE8-4B9B-BA63-A925FE356A21}" destId="{9765D71C-7D4E-4BB5-8E11-3AB28D00E020}" srcOrd="3" destOrd="0" presId="urn:microsoft.com/office/officeart/2005/8/layout/process1"/>
    <dgm:cxn modelId="{DA54A864-FFE8-42A3-A863-295E4A1D5654}" type="presParOf" srcId="{9765D71C-7D4E-4BB5-8E11-3AB28D00E020}" destId="{FC4BE123-F273-4BF9-8BAE-2E8FB07829BD}" srcOrd="0" destOrd="0" presId="urn:microsoft.com/office/officeart/2005/8/layout/process1"/>
    <dgm:cxn modelId="{813525AA-F4D2-4F5F-A008-02AA8A881C08}" type="presParOf" srcId="{0B98A7F2-BFE8-4B9B-BA63-A925FE356A21}" destId="{3F2C7C43-3741-4148-98FE-BD25DB7E40EB}" srcOrd="4" destOrd="0" presId="urn:microsoft.com/office/officeart/2005/8/layout/process1"/>
    <dgm:cxn modelId="{03F5BF80-7770-4D94-BB46-678EC7A97511}" type="presParOf" srcId="{0B98A7F2-BFE8-4B9B-BA63-A925FE356A21}" destId="{1E66B995-0674-4D94-8473-187717278811}" srcOrd="5" destOrd="0" presId="urn:microsoft.com/office/officeart/2005/8/layout/process1"/>
    <dgm:cxn modelId="{508E4290-5C76-453B-BFB7-84E0E67B3163}" type="presParOf" srcId="{1E66B995-0674-4D94-8473-187717278811}" destId="{80D6806E-6E72-43F6-961B-11A1173669E8}" srcOrd="0" destOrd="0" presId="urn:microsoft.com/office/officeart/2005/8/layout/process1"/>
    <dgm:cxn modelId="{57C9E84C-8DB8-4E8A-8022-8499FDB28A5A}" type="presParOf" srcId="{0B98A7F2-BFE8-4B9B-BA63-A925FE356A21}" destId="{608356E3-5BCF-4E5A-8B31-51643D304C6E}" srcOrd="6" destOrd="0" presId="urn:microsoft.com/office/officeart/2005/8/layout/process1"/>
  </dgm:cxnLst>
  <dgm:bg/>
  <dgm:whole/>
  <dgm:extLst>
    <a:ext uri="http://schemas.microsoft.com/office/drawing/2008/diagram">
      <dsp:dataModelExt xmlns=""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DAC491E-9BBA-4C09-AF58-E89A1F1C9536}">
      <dsp:nvSpPr>
        <dsp:cNvPr id="0" name=""/>
        <dsp:cNvSpPr/>
      </dsp:nvSpPr>
      <dsp:spPr>
        <a:xfrm>
          <a:off x="0" y="972108"/>
          <a:ext cx="7920880" cy="1296144"/>
        </a:xfrm>
        <a:prstGeom prst="notchedRightArrow">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24D6B114-E036-4397-B19A-EA06B643624A}">
      <dsp:nvSpPr>
        <dsp:cNvPr id="0" name=""/>
        <dsp:cNvSpPr/>
      </dsp:nvSpPr>
      <dsp:spPr>
        <a:xfrm>
          <a:off x="3567" y="0"/>
          <a:ext cx="1716061" cy="1296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sp3d extrusionH="28000" prstMaterial="matte"/>
        </a:bodyPr>
        <a:lstStyle/>
        <a:p>
          <a:pPr lvl="0" algn="ctr" defTabSz="622300">
            <a:lnSpc>
              <a:spcPct val="90000"/>
            </a:lnSpc>
            <a:spcBef>
              <a:spcPct val="0"/>
            </a:spcBef>
            <a:spcAft>
              <a:spcPct val="35000"/>
            </a:spcAft>
          </a:pPr>
          <a:r>
            <a:rPr lang="en-US" sz="1400" b="0" i="0" kern="1200" dirty="0" smtClean="0">
              <a:solidFill>
                <a:srgbClr val="FF0000"/>
              </a:solidFill>
              <a:effectLst/>
              <a:latin typeface="Trebuchet MS" pitchFamily="34" charset="0"/>
            </a:rPr>
            <a:t>Tier One Supplier  OEM Companies. Etc  M &amp; M, TATA</a:t>
          </a:r>
          <a:endParaRPr lang="en-US" sz="1400" b="0" i="0" kern="1200" dirty="0">
            <a:solidFill>
              <a:srgbClr val="FF0000"/>
            </a:solidFill>
            <a:effectLst/>
            <a:latin typeface="Trebuchet MS" pitchFamily="34" charset="0"/>
          </a:endParaRPr>
        </a:p>
      </dsp:txBody>
      <dsp:txXfrm>
        <a:off x="3567" y="0"/>
        <a:ext cx="1716061" cy="1296144"/>
      </dsp:txXfrm>
    </dsp:sp>
    <dsp:sp modelId="{5D339E3B-463B-42D5-8C6C-5FA0170E81B3}">
      <dsp:nvSpPr>
        <dsp:cNvPr id="0" name=""/>
        <dsp:cNvSpPr/>
      </dsp:nvSpPr>
      <dsp:spPr>
        <a:xfrm>
          <a:off x="699580" y="1458162"/>
          <a:ext cx="324036" cy="324036"/>
        </a:xfrm>
        <a:prstGeom prst="ellipse">
          <a:avLst/>
        </a:prstGeom>
        <a:solidFill>
          <a:schemeClr val="accent1">
            <a:hueOff val="0"/>
            <a:satOff val="0"/>
            <a:lumOff val="0"/>
            <a:alphaOff val="0"/>
          </a:schemeClr>
        </a:solidFill>
        <a:ln>
          <a:noFill/>
        </a:ln>
        <a:effectLst>
          <a:outerShdw blurRad="190500" dist="228600" dir="2700000" sy="90000" rotWithShape="0">
            <a:srgbClr val="000000">
              <a:alpha val="255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CE6DF578-C973-447F-B68A-1B0ED7C7703A}">
      <dsp:nvSpPr>
        <dsp:cNvPr id="0" name=""/>
        <dsp:cNvSpPr/>
      </dsp:nvSpPr>
      <dsp:spPr>
        <a:xfrm>
          <a:off x="1805432" y="1944216"/>
          <a:ext cx="1716061" cy="1296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sp3d extrusionH="28000" prstMaterial="matte"/>
        </a:bodyPr>
        <a:lstStyle/>
        <a:p>
          <a:pPr lvl="0" algn="ctr" defTabSz="622300">
            <a:lnSpc>
              <a:spcPct val="90000"/>
            </a:lnSpc>
            <a:spcBef>
              <a:spcPct val="0"/>
            </a:spcBef>
            <a:spcAft>
              <a:spcPct val="35000"/>
            </a:spcAft>
          </a:pPr>
          <a:endParaRPr lang="en-US" altLang="en-US" sz="1400" kern="1200" dirty="0" smtClean="0">
            <a:solidFill>
              <a:srgbClr val="FF0000"/>
            </a:solidFill>
            <a:latin typeface="Trebuchet MS" pitchFamily="34" charset="0"/>
          </a:endParaRPr>
        </a:p>
        <a:p>
          <a:pPr lvl="0" algn="ctr" defTabSz="622300">
            <a:lnSpc>
              <a:spcPct val="90000"/>
            </a:lnSpc>
            <a:spcBef>
              <a:spcPct val="0"/>
            </a:spcBef>
            <a:spcAft>
              <a:spcPct val="35000"/>
            </a:spcAft>
          </a:pPr>
          <a:r>
            <a:rPr lang="en-US" altLang="en-US" sz="1400" kern="1200" dirty="0" smtClean="0">
              <a:solidFill>
                <a:srgbClr val="FF0000"/>
              </a:solidFill>
              <a:latin typeface="+mj-lt"/>
            </a:rPr>
            <a:t>Top two Trolley/Pallet supplier to M&amp;M, FIAPL and it’s key tier one suppliers</a:t>
          </a:r>
          <a:endParaRPr lang="en-US" sz="1400" b="0" kern="1200" dirty="0">
            <a:solidFill>
              <a:srgbClr val="FF0000"/>
            </a:solidFill>
            <a:latin typeface="+mj-lt"/>
          </a:endParaRPr>
        </a:p>
      </dsp:txBody>
      <dsp:txXfrm>
        <a:off x="1805432" y="1944216"/>
        <a:ext cx="1716061" cy="1296144"/>
      </dsp:txXfrm>
    </dsp:sp>
    <dsp:sp modelId="{5AD020F6-D4C9-454D-A38D-E9B82AB1DBBC}">
      <dsp:nvSpPr>
        <dsp:cNvPr id="0" name=""/>
        <dsp:cNvSpPr/>
      </dsp:nvSpPr>
      <dsp:spPr>
        <a:xfrm>
          <a:off x="2501445" y="1458162"/>
          <a:ext cx="324036" cy="324036"/>
        </a:xfrm>
        <a:prstGeom prst="ellipse">
          <a:avLst/>
        </a:prstGeom>
        <a:solidFill>
          <a:schemeClr val="accent1">
            <a:hueOff val="0"/>
            <a:satOff val="0"/>
            <a:lumOff val="0"/>
            <a:alphaOff val="0"/>
          </a:schemeClr>
        </a:solidFill>
        <a:ln>
          <a:noFill/>
        </a:ln>
        <a:effectLst>
          <a:outerShdw blurRad="190500" dist="228600" dir="2700000" sy="90000" rotWithShape="0">
            <a:srgbClr val="000000">
              <a:alpha val="255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60203BEB-0405-4AB2-8885-45AD05C273E3}">
      <dsp:nvSpPr>
        <dsp:cNvPr id="0" name=""/>
        <dsp:cNvSpPr/>
      </dsp:nvSpPr>
      <dsp:spPr>
        <a:xfrm>
          <a:off x="3607297" y="0"/>
          <a:ext cx="1716061" cy="1296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sp3d extrusionH="28000" prstMaterial="matte"/>
        </a:bodyPr>
        <a:lstStyle/>
        <a:p>
          <a:pPr lvl="0" algn="ctr" defTabSz="622300">
            <a:lnSpc>
              <a:spcPct val="90000"/>
            </a:lnSpc>
            <a:spcBef>
              <a:spcPct val="0"/>
            </a:spcBef>
            <a:spcAft>
              <a:spcPct val="35000"/>
            </a:spcAft>
          </a:pPr>
          <a:r>
            <a:rPr lang="en-US" sz="1400" kern="1200" dirty="0" smtClean="0">
              <a:solidFill>
                <a:srgbClr val="FF0000"/>
              </a:solidFill>
              <a:latin typeface="Trebuchet MS" pitchFamily="34" charset="0"/>
            </a:rPr>
            <a:t>Started 2 Unit in April 2017</a:t>
          </a:r>
          <a:endParaRPr lang="en-US" sz="1400" kern="1200" dirty="0">
            <a:solidFill>
              <a:srgbClr val="FF0000"/>
            </a:solidFill>
            <a:latin typeface="Trebuchet MS" pitchFamily="34" charset="0"/>
          </a:endParaRPr>
        </a:p>
      </dsp:txBody>
      <dsp:txXfrm>
        <a:off x="3607297" y="0"/>
        <a:ext cx="1716061" cy="1296144"/>
      </dsp:txXfrm>
    </dsp:sp>
    <dsp:sp modelId="{63F44778-41B9-4735-ABCA-05C37283F060}">
      <dsp:nvSpPr>
        <dsp:cNvPr id="0" name=""/>
        <dsp:cNvSpPr/>
      </dsp:nvSpPr>
      <dsp:spPr>
        <a:xfrm>
          <a:off x="4303310" y="1458162"/>
          <a:ext cx="324036" cy="324036"/>
        </a:xfrm>
        <a:prstGeom prst="ellipse">
          <a:avLst/>
        </a:prstGeom>
        <a:solidFill>
          <a:schemeClr val="accent1">
            <a:hueOff val="0"/>
            <a:satOff val="0"/>
            <a:lumOff val="0"/>
            <a:alphaOff val="0"/>
          </a:schemeClr>
        </a:solidFill>
        <a:ln>
          <a:noFill/>
        </a:ln>
        <a:effectLst>
          <a:outerShdw blurRad="190500" dist="228600" dir="2700000" sy="90000" rotWithShape="0">
            <a:srgbClr val="000000">
              <a:alpha val="255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33320BA5-8BED-4AC8-B163-C5A540121F9C}">
      <dsp:nvSpPr>
        <dsp:cNvPr id="0" name=""/>
        <dsp:cNvSpPr/>
      </dsp:nvSpPr>
      <dsp:spPr>
        <a:xfrm>
          <a:off x="5409162" y="1944216"/>
          <a:ext cx="1716061" cy="1296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sp3d extrusionH="28000" prstMaterial="matte"/>
        </a:bodyPr>
        <a:lstStyle/>
        <a:p>
          <a:pPr lvl="0" algn="ctr" defTabSz="622300">
            <a:lnSpc>
              <a:spcPct val="90000"/>
            </a:lnSpc>
            <a:spcBef>
              <a:spcPct val="0"/>
            </a:spcBef>
            <a:spcAft>
              <a:spcPct val="35000"/>
            </a:spcAft>
          </a:pPr>
          <a:endParaRPr lang="en-US" sz="1400" kern="1200" dirty="0" smtClean="0">
            <a:solidFill>
              <a:srgbClr val="FF0000"/>
            </a:solidFill>
            <a:latin typeface="Trebuchet MS" pitchFamily="34" charset="0"/>
          </a:endParaRPr>
        </a:p>
        <a:p>
          <a:pPr lvl="0" algn="ctr" defTabSz="622300">
            <a:lnSpc>
              <a:spcPct val="90000"/>
            </a:lnSpc>
            <a:spcBef>
              <a:spcPct val="0"/>
            </a:spcBef>
            <a:spcAft>
              <a:spcPct val="35000"/>
            </a:spcAft>
          </a:pPr>
          <a:endParaRPr lang="en-US" sz="1400" kern="1200" dirty="0" smtClean="0">
            <a:solidFill>
              <a:srgbClr val="FF0000"/>
            </a:solidFill>
            <a:latin typeface="Trebuchet MS" pitchFamily="34" charset="0"/>
          </a:endParaRPr>
        </a:p>
        <a:p>
          <a:pPr lvl="0" algn="ctr" defTabSz="622300">
            <a:lnSpc>
              <a:spcPct val="90000"/>
            </a:lnSpc>
            <a:spcBef>
              <a:spcPct val="0"/>
            </a:spcBef>
            <a:spcAft>
              <a:spcPct val="35000"/>
            </a:spcAft>
          </a:pPr>
          <a:r>
            <a:rPr lang="en-US" sz="1400" kern="1200" dirty="0" smtClean="0">
              <a:solidFill>
                <a:srgbClr val="FF0000"/>
              </a:solidFill>
              <a:latin typeface="Trebuchet MS" pitchFamily="34" charset="0"/>
            </a:rPr>
            <a:t>Under Process 3 Unit in Nashik (Maharashtra)</a:t>
          </a:r>
          <a:endParaRPr lang="en-US" sz="1400" kern="1200" dirty="0">
            <a:solidFill>
              <a:srgbClr val="FF0000"/>
            </a:solidFill>
            <a:latin typeface="Trebuchet MS" pitchFamily="34" charset="0"/>
          </a:endParaRPr>
        </a:p>
      </dsp:txBody>
      <dsp:txXfrm>
        <a:off x="5409162" y="1944216"/>
        <a:ext cx="1716061" cy="1296144"/>
      </dsp:txXfrm>
    </dsp:sp>
    <dsp:sp modelId="{F4ECD912-6281-4355-9743-CBAE0A528DE6}">
      <dsp:nvSpPr>
        <dsp:cNvPr id="0" name=""/>
        <dsp:cNvSpPr/>
      </dsp:nvSpPr>
      <dsp:spPr>
        <a:xfrm>
          <a:off x="6105175" y="1458162"/>
          <a:ext cx="324036" cy="324036"/>
        </a:xfrm>
        <a:prstGeom prst="ellipse">
          <a:avLst/>
        </a:prstGeom>
        <a:solidFill>
          <a:schemeClr val="accent1">
            <a:hueOff val="0"/>
            <a:satOff val="0"/>
            <a:lumOff val="0"/>
            <a:alphaOff val="0"/>
          </a:schemeClr>
        </a:solidFill>
        <a:ln>
          <a:noFill/>
        </a:ln>
        <a:effectLst>
          <a:outerShdw blurRad="190500" dist="228600" dir="2700000" sy="90000" rotWithShape="0">
            <a:srgbClr val="000000">
              <a:alpha val="255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FC3B76C-4A7D-4ACE-A7EB-A9ED57917E73}">
      <dsp:nvSpPr>
        <dsp:cNvPr id="0" name=""/>
        <dsp:cNvSpPr/>
      </dsp:nvSpPr>
      <dsp:spPr>
        <a:xfrm>
          <a:off x="1155" y="460735"/>
          <a:ext cx="1231660" cy="11200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rebuchet MS" pitchFamily="34" charset="0"/>
            </a:rPr>
            <a:t>Study Of IGS Data Received From Customers</a:t>
          </a:r>
          <a:endParaRPr lang="en-US" sz="1400" kern="1200" dirty="0">
            <a:latin typeface="Trebuchet MS" pitchFamily="34" charset="0"/>
          </a:endParaRPr>
        </a:p>
      </dsp:txBody>
      <dsp:txXfrm>
        <a:off x="1155" y="460735"/>
        <a:ext cx="1231660" cy="1120041"/>
      </dsp:txXfrm>
    </dsp:sp>
    <dsp:sp modelId="{AA3FEB06-E47B-4E2A-B82D-5B715179CB4A}">
      <dsp:nvSpPr>
        <dsp:cNvPr id="0" name=""/>
        <dsp:cNvSpPr/>
      </dsp:nvSpPr>
      <dsp:spPr>
        <a:xfrm>
          <a:off x="1318258" y="868029"/>
          <a:ext cx="181138" cy="3054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1318258" y="868029"/>
        <a:ext cx="181138" cy="305451"/>
      </dsp:txXfrm>
    </dsp:sp>
    <dsp:sp modelId="{30191D42-3978-4C85-8B7D-EF64C0147373}">
      <dsp:nvSpPr>
        <dsp:cNvPr id="0" name=""/>
        <dsp:cNvSpPr/>
      </dsp:nvSpPr>
      <dsp:spPr>
        <a:xfrm>
          <a:off x="1574586" y="460735"/>
          <a:ext cx="1231660" cy="11200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Work On Conceptual Design</a:t>
          </a:r>
          <a:endParaRPr lang="en-US" sz="1700" kern="1200" dirty="0"/>
        </a:p>
      </dsp:txBody>
      <dsp:txXfrm>
        <a:off x="1574586" y="460735"/>
        <a:ext cx="1231660" cy="1120041"/>
      </dsp:txXfrm>
    </dsp:sp>
    <dsp:sp modelId="{B9C06AE5-6FBC-4E62-8C91-50F94075F3AE}">
      <dsp:nvSpPr>
        <dsp:cNvPr id="0" name=""/>
        <dsp:cNvSpPr/>
      </dsp:nvSpPr>
      <dsp:spPr>
        <a:xfrm>
          <a:off x="2891688" y="868029"/>
          <a:ext cx="181135" cy="3054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2891688" y="868029"/>
        <a:ext cx="181135" cy="305451"/>
      </dsp:txXfrm>
    </dsp:sp>
    <dsp:sp modelId="{F64A1891-57CB-41C4-8576-509541673B2C}">
      <dsp:nvSpPr>
        <dsp:cNvPr id="0" name=""/>
        <dsp:cNvSpPr/>
      </dsp:nvSpPr>
      <dsp:spPr>
        <a:xfrm>
          <a:off x="3148012" y="460735"/>
          <a:ext cx="1231660" cy="11200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Approval Of Concept Design</a:t>
          </a:r>
        </a:p>
      </dsp:txBody>
      <dsp:txXfrm>
        <a:off x="3148012" y="460735"/>
        <a:ext cx="1231660" cy="1120041"/>
      </dsp:txXfrm>
    </dsp:sp>
    <dsp:sp modelId="{7E842325-4248-44EC-AA0D-C7119E5D2E68}">
      <dsp:nvSpPr>
        <dsp:cNvPr id="0" name=""/>
        <dsp:cNvSpPr/>
      </dsp:nvSpPr>
      <dsp:spPr>
        <a:xfrm>
          <a:off x="4479684" y="868029"/>
          <a:ext cx="212025" cy="3054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4479684" y="868029"/>
        <a:ext cx="212025" cy="305451"/>
      </dsp:txXfrm>
    </dsp:sp>
    <dsp:sp modelId="{27C31563-98D9-4578-BF38-F0BD52365EF9}">
      <dsp:nvSpPr>
        <dsp:cNvPr id="0" name=""/>
        <dsp:cNvSpPr/>
      </dsp:nvSpPr>
      <dsp:spPr>
        <a:xfrm>
          <a:off x="4779721" y="460735"/>
          <a:ext cx="1231660" cy="11200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Work On Design &amp; Drafting</a:t>
          </a:r>
        </a:p>
      </dsp:txBody>
      <dsp:txXfrm>
        <a:off x="4779721" y="460735"/>
        <a:ext cx="1231660" cy="1120041"/>
      </dsp:txXfrm>
    </dsp:sp>
    <dsp:sp modelId="{31184C64-1259-459F-A13C-E7277E3F6AAB}">
      <dsp:nvSpPr>
        <dsp:cNvPr id="0" name=""/>
        <dsp:cNvSpPr/>
      </dsp:nvSpPr>
      <dsp:spPr>
        <a:xfrm rot="26939">
          <a:off x="6154405" y="875164"/>
          <a:ext cx="303230" cy="3054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26939">
        <a:off x="6154405" y="875164"/>
        <a:ext cx="303230" cy="305451"/>
      </dsp:txXfrm>
    </dsp:sp>
    <dsp:sp modelId="{769D151C-278B-40BA-998B-C68999433B00}">
      <dsp:nvSpPr>
        <dsp:cNvPr id="0" name=""/>
        <dsp:cNvSpPr/>
      </dsp:nvSpPr>
      <dsp:spPr>
        <a:xfrm>
          <a:off x="6583497" y="474870"/>
          <a:ext cx="1231660" cy="11200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DAP</a:t>
          </a:r>
        </a:p>
      </dsp:txBody>
      <dsp:txXfrm>
        <a:off x="6583497" y="474870"/>
        <a:ext cx="1231660" cy="112004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1AB7A97-43AB-4132-A591-AB90652D8964}">
      <dsp:nvSpPr>
        <dsp:cNvPr id="0" name=""/>
        <dsp:cNvSpPr/>
      </dsp:nvSpPr>
      <dsp:spPr>
        <a:xfrm>
          <a:off x="72006" y="1368151"/>
          <a:ext cx="1508071" cy="9048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rebuchet MS" pitchFamily="34" charset="0"/>
            </a:rPr>
            <a:t>Final</a:t>
          </a:r>
          <a:r>
            <a:rPr lang="en-US" sz="1400" kern="1200" baseline="0" dirty="0" smtClean="0">
              <a:latin typeface="Trebuchet MS" pitchFamily="34" charset="0"/>
            </a:rPr>
            <a:t> Submission Of Design</a:t>
          </a:r>
          <a:endParaRPr lang="en-US" sz="1400" kern="1200" dirty="0">
            <a:latin typeface="Trebuchet MS" pitchFamily="34" charset="0"/>
          </a:endParaRPr>
        </a:p>
      </dsp:txBody>
      <dsp:txXfrm>
        <a:off x="72006" y="1368151"/>
        <a:ext cx="1508071" cy="904843"/>
      </dsp:txXfrm>
    </dsp:sp>
    <dsp:sp modelId="{A33E6A41-2828-40F8-9C25-22AC28EFEE13}">
      <dsp:nvSpPr>
        <dsp:cNvPr id="0" name=""/>
        <dsp:cNvSpPr/>
      </dsp:nvSpPr>
      <dsp:spPr>
        <a:xfrm rot="10800000">
          <a:off x="1725118" y="1633571"/>
          <a:ext cx="307485" cy="3740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1725118" y="1633571"/>
        <a:ext cx="307485" cy="374001"/>
      </dsp:txXfrm>
    </dsp:sp>
    <dsp:sp modelId="{793171E5-878D-4AA3-8F4D-BF4958924D4F}">
      <dsp:nvSpPr>
        <dsp:cNvPr id="0" name=""/>
        <dsp:cNvSpPr/>
      </dsp:nvSpPr>
      <dsp:spPr>
        <a:xfrm>
          <a:off x="2160239" y="1368151"/>
          <a:ext cx="1508071" cy="9048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rebuchet MS" pitchFamily="34" charset="0"/>
            </a:rPr>
            <a:t>Modification in CAD File According to Analysis Report</a:t>
          </a:r>
          <a:endParaRPr lang="en-US" sz="1400" kern="1200" dirty="0">
            <a:latin typeface="Trebuchet MS" pitchFamily="34" charset="0"/>
          </a:endParaRPr>
        </a:p>
      </dsp:txBody>
      <dsp:txXfrm>
        <a:off x="2160239" y="1368151"/>
        <a:ext cx="1508071" cy="904843"/>
      </dsp:txXfrm>
    </dsp:sp>
    <dsp:sp modelId="{9765D71C-7D4E-4BB5-8E11-3AB28D00E020}">
      <dsp:nvSpPr>
        <dsp:cNvPr id="0" name=""/>
        <dsp:cNvSpPr/>
      </dsp:nvSpPr>
      <dsp:spPr>
        <a:xfrm rot="10800000">
          <a:off x="3815287" y="1624289"/>
          <a:ext cx="345649" cy="3740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3815287" y="1624289"/>
        <a:ext cx="345649" cy="374001"/>
      </dsp:txXfrm>
    </dsp:sp>
    <dsp:sp modelId="{3F2C7C43-3741-4148-98FE-BD25DB7E40EB}">
      <dsp:nvSpPr>
        <dsp:cNvPr id="0" name=""/>
        <dsp:cNvSpPr/>
      </dsp:nvSpPr>
      <dsp:spPr>
        <a:xfrm>
          <a:off x="4320479" y="1368151"/>
          <a:ext cx="1508071" cy="9048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rebuchet MS" pitchFamily="34" charset="0"/>
            </a:rPr>
            <a:t>Simulation</a:t>
          </a:r>
          <a:r>
            <a:rPr lang="en-US" sz="1400" kern="1200" baseline="0" dirty="0" smtClean="0">
              <a:latin typeface="Trebuchet MS" pitchFamily="34" charset="0"/>
            </a:rPr>
            <a:t> (Analysis)</a:t>
          </a:r>
          <a:endParaRPr lang="en-US" sz="1400" kern="1200" dirty="0">
            <a:latin typeface="Trebuchet MS" pitchFamily="34" charset="0"/>
          </a:endParaRPr>
        </a:p>
      </dsp:txBody>
      <dsp:txXfrm>
        <a:off x="4320479" y="1368151"/>
        <a:ext cx="1508071" cy="904843"/>
      </dsp:txXfrm>
    </dsp:sp>
    <dsp:sp modelId="{1E66B995-0674-4D94-8473-187717278811}">
      <dsp:nvSpPr>
        <dsp:cNvPr id="0" name=""/>
        <dsp:cNvSpPr/>
      </dsp:nvSpPr>
      <dsp:spPr>
        <a:xfrm rot="10800000">
          <a:off x="5943072" y="1624289"/>
          <a:ext cx="269321" cy="3740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5943072" y="1624289"/>
        <a:ext cx="269321" cy="374001"/>
      </dsp:txXfrm>
    </dsp:sp>
    <dsp:sp modelId="{608356E3-5BCF-4E5A-8B31-51643D304C6E}">
      <dsp:nvSpPr>
        <dsp:cNvPr id="0" name=""/>
        <dsp:cNvSpPr/>
      </dsp:nvSpPr>
      <dsp:spPr>
        <a:xfrm>
          <a:off x="6336705" y="1368151"/>
          <a:ext cx="1508071" cy="9048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rebuchet MS" pitchFamily="34" charset="0"/>
            </a:rPr>
            <a:t>Modification After DAP</a:t>
          </a:r>
          <a:endParaRPr lang="en-US" sz="1400" kern="1200" dirty="0">
            <a:latin typeface="Trebuchet MS" pitchFamily="34" charset="0"/>
          </a:endParaRPr>
        </a:p>
      </dsp:txBody>
      <dsp:txXfrm>
        <a:off x="6336705" y="1368151"/>
        <a:ext cx="1508071" cy="90484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71024"/>
          </a:xfrm>
          <a:prstGeom prst="rect">
            <a:avLst/>
          </a:prstGeom>
        </p:spPr>
        <p:txBody>
          <a:bodyPr vert="horz" lIns="96661" tIns="48331" rIns="96661" bIns="48331" rtlCol="0"/>
          <a:lstStyle>
            <a:lvl1pPr algn="l">
              <a:defRPr sz="1300"/>
            </a:lvl1pPr>
          </a:lstStyle>
          <a:p>
            <a:endParaRPr lang="en-IN" dirty="0"/>
          </a:p>
        </p:txBody>
      </p:sp>
      <p:sp>
        <p:nvSpPr>
          <p:cNvPr id="3" name="Date Placeholder 2"/>
          <p:cNvSpPr>
            <a:spLocks noGrp="1"/>
          </p:cNvSpPr>
          <p:nvPr>
            <p:ph type="dt" sz="quarter" idx="1"/>
          </p:nvPr>
        </p:nvSpPr>
        <p:spPr>
          <a:xfrm>
            <a:off x="4023092" y="0"/>
            <a:ext cx="3077739" cy="571024"/>
          </a:xfrm>
          <a:prstGeom prst="rect">
            <a:avLst/>
          </a:prstGeom>
        </p:spPr>
        <p:txBody>
          <a:bodyPr vert="horz" lIns="96661" tIns="48331" rIns="96661" bIns="48331" rtlCol="0"/>
          <a:lstStyle>
            <a:lvl1pPr algn="r">
              <a:defRPr sz="1300"/>
            </a:lvl1pPr>
          </a:lstStyle>
          <a:p>
            <a:fld id="{F5B732E4-C5BA-4A18-8EB8-EBA6B8D47344}" type="datetimeFigureOut">
              <a:rPr lang="en-IN" smtClean="0"/>
              <a:pPr/>
              <a:t>27-12-2019</a:t>
            </a:fld>
            <a:endParaRPr lang="en-IN" dirty="0"/>
          </a:p>
        </p:txBody>
      </p:sp>
      <p:sp>
        <p:nvSpPr>
          <p:cNvPr id="4" name="Footer Placeholder 3"/>
          <p:cNvSpPr>
            <a:spLocks noGrp="1"/>
          </p:cNvSpPr>
          <p:nvPr>
            <p:ph type="ftr" sz="quarter" idx="2"/>
          </p:nvPr>
        </p:nvSpPr>
        <p:spPr>
          <a:xfrm>
            <a:off x="0" y="10847469"/>
            <a:ext cx="3077739" cy="571024"/>
          </a:xfrm>
          <a:prstGeom prst="rect">
            <a:avLst/>
          </a:prstGeom>
        </p:spPr>
        <p:txBody>
          <a:bodyPr vert="horz" lIns="96661" tIns="48331" rIns="96661" bIns="48331" rtlCol="0" anchor="b"/>
          <a:lstStyle>
            <a:lvl1pPr algn="l">
              <a:defRPr sz="1300"/>
            </a:lvl1pPr>
          </a:lstStyle>
          <a:p>
            <a:r>
              <a:rPr lang="en-IN" smtClean="0"/>
              <a:t>1</a:t>
            </a:r>
            <a:endParaRPr lang="en-IN" dirty="0"/>
          </a:p>
        </p:txBody>
      </p:sp>
      <p:sp>
        <p:nvSpPr>
          <p:cNvPr id="5" name="Slide Number Placeholder 4"/>
          <p:cNvSpPr>
            <a:spLocks noGrp="1"/>
          </p:cNvSpPr>
          <p:nvPr>
            <p:ph type="sldNum" sz="quarter" idx="3"/>
          </p:nvPr>
        </p:nvSpPr>
        <p:spPr>
          <a:xfrm>
            <a:off x="4023092" y="10847469"/>
            <a:ext cx="3077739" cy="571024"/>
          </a:xfrm>
          <a:prstGeom prst="rect">
            <a:avLst/>
          </a:prstGeom>
        </p:spPr>
        <p:txBody>
          <a:bodyPr vert="horz" lIns="96661" tIns="48331" rIns="96661" bIns="48331" rtlCol="0" anchor="b"/>
          <a:lstStyle>
            <a:lvl1pPr algn="r">
              <a:defRPr sz="1300"/>
            </a:lvl1pPr>
          </a:lstStyle>
          <a:p>
            <a:fld id="{5FF88F18-8D2D-4751-A440-00A3191C72CF}" type="slidenum">
              <a:rPr lang="en-IN" smtClean="0"/>
              <a:pPr/>
              <a:t>‹#›</a:t>
            </a:fld>
            <a:endParaRPr lang="en-IN" dirty="0"/>
          </a:p>
        </p:txBody>
      </p:sp>
    </p:spTree>
    <p:extLst>
      <p:ext uri="{BB962C8B-B14F-4D97-AF65-F5344CB8AC3E}">
        <p14:creationId xmlns:p14="http://schemas.microsoft.com/office/powerpoint/2010/main" xmlns="" val="414924944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71024"/>
          </a:xfrm>
          <a:prstGeom prst="rect">
            <a:avLst/>
          </a:prstGeom>
        </p:spPr>
        <p:txBody>
          <a:bodyPr vert="horz" lIns="96661" tIns="48331" rIns="96661" bIns="48331" rtlCol="0"/>
          <a:lstStyle>
            <a:lvl1pPr algn="l">
              <a:defRPr sz="1300"/>
            </a:lvl1pPr>
            <a:extLst/>
          </a:lstStyle>
          <a:p>
            <a:endParaRPr lang="en-US" dirty="0"/>
          </a:p>
        </p:txBody>
      </p:sp>
      <p:sp>
        <p:nvSpPr>
          <p:cNvPr id="3" name="Date Placeholder 2"/>
          <p:cNvSpPr>
            <a:spLocks noGrp="1"/>
          </p:cNvSpPr>
          <p:nvPr>
            <p:ph type="dt" idx="1"/>
          </p:nvPr>
        </p:nvSpPr>
        <p:spPr>
          <a:xfrm>
            <a:off x="4023092" y="0"/>
            <a:ext cx="3077739" cy="571024"/>
          </a:xfrm>
          <a:prstGeom prst="rect">
            <a:avLst/>
          </a:prstGeom>
        </p:spPr>
        <p:txBody>
          <a:bodyPr vert="horz" lIns="96661" tIns="48331" rIns="96661" bIns="48331" rtlCol="0"/>
          <a:lstStyle>
            <a:lvl1pPr algn="r">
              <a:defRPr sz="1300"/>
            </a:lvl1pPr>
            <a:extLst/>
          </a:lstStyle>
          <a:p>
            <a:fld id="{A8ADFD5B-A66C-449C-B6E8-FB716D07777D}" type="datetimeFigureOut">
              <a:rPr lang="en-US" smtClean="0"/>
              <a:pPr/>
              <a:t>27/12/2019</a:t>
            </a:fld>
            <a:endParaRPr lang="en-US" dirty="0"/>
          </a:p>
        </p:txBody>
      </p:sp>
      <p:sp>
        <p:nvSpPr>
          <p:cNvPr id="4" name="Slide Image Placeholder 3"/>
          <p:cNvSpPr>
            <a:spLocks noGrp="1" noRot="1" noChangeAspect="1"/>
          </p:cNvSpPr>
          <p:nvPr>
            <p:ph type="sldImg" idx="2"/>
          </p:nvPr>
        </p:nvSpPr>
        <p:spPr>
          <a:xfrm>
            <a:off x="-255588" y="857250"/>
            <a:ext cx="7613651" cy="4283075"/>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10248" y="5424725"/>
            <a:ext cx="5681980" cy="5139214"/>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847469"/>
            <a:ext cx="3077739" cy="571024"/>
          </a:xfrm>
          <a:prstGeom prst="rect">
            <a:avLst/>
          </a:prstGeom>
        </p:spPr>
        <p:txBody>
          <a:bodyPr vert="horz" lIns="96661" tIns="48331" rIns="96661" bIns="48331" rtlCol="0" anchor="b"/>
          <a:lstStyle>
            <a:lvl1pPr algn="l">
              <a:defRPr sz="1300"/>
            </a:lvl1pPr>
            <a:extLst/>
          </a:lstStyle>
          <a:p>
            <a:r>
              <a:rPr lang="en-US" smtClean="0"/>
              <a:t>1</a:t>
            </a:r>
            <a:endParaRPr lang="en-US" dirty="0"/>
          </a:p>
        </p:txBody>
      </p:sp>
      <p:sp>
        <p:nvSpPr>
          <p:cNvPr id="7" name="Slide Number Placeholder 6"/>
          <p:cNvSpPr>
            <a:spLocks noGrp="1"/>
          </p:cNvSpPr>
          <p:nvPr>
            <p:ph type="sldNum" sz="quarter" idx="5"/>
          </p:nvPr>
        </p:nvSpPr>
        <p:spPr>
          <a:xfrm>
            <a:off x="4023092" y="10847469"/>
            <a:ext cx="3077739" cy="571024"/>
          </a:xfrm>
          <a:prstGeom prst="rect">
            <a:avLst/>
          </a:prstGeom>
        </p:spPr>
        <p:txBody>
          <a:bodyPr vert="horz" lIns="96661" tIns="48331" rIns="96661" bIns="48331" rtlCol="0" anchor="b"/>
          <a:lstStyle>
            <a:lvl1pPr algn="r">
              <a:defRPr sz="1300"/>
            </a:lvl1pPr>
            <a:extLst/>
          </a:lstStyle>
          <a:p>
            <a:fld id="{CA5D3BF3-D352-46FC-8343-31F56E6730EA}" type="slidenum">
              <a:rPr lang="en-US" smtClean="0"/>
              <a:pPr/>
              <a:t>‹#›</a:t>
            </a:fld>
            <a:endParaRPr lang="en-US" dirty="0"/>
          </a:p>
        </p:txBody>
      </p:sp>
    </p:spTree>
    <p:extLst>
      <p:ext uri="{BB962C8B-B14F-4D97-AF65-F5344CB8AC3E}">
        <p14:creationId xmlns:p14="http://schemas.microsoft.com/office/powerpoint/2010/main" xmlns="" val="1213739081"/>
      </p:ext>
    </p:extLst>
  </p:cSld>
  <p:clrMap bg1="lt1" tx1="dk1" bg2="lt2" tx2="dk2" accent1="accent1" accent2="accent2" accent3="accent3" accent4="accent4" accent5="accent5" accent6="accent6" hlink="hlink" folHlink="folHlink"/>
  <p:hf hdr="0" dt="0"/>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smtClean="0"/>
              <a:t>1</a:t>
            </a:r>
            <a:endParaRPr lang="en-US" dirty="0"/>
          </a:p>
        </p:txBody>
      </p:sp>
      <p:sp>
        <p:nvSpPr>
          <p:cNvPr id="5" name="Slide Number Placeholder 4"/>
          <p:cNvSpPr>
            <a:spLocks noGrp="1"/>
          </p:cNvSpPr>
          <p:nvPr>
            <p:ph type="sldNum" sz="quarter" idx="11"/>
          </p:nvPr>
        </p:nvSpPr>
        <p:spPr/>
        <p:txBody>
          <a:bodyPr/>
          <a:lstStyle/>
          <a:p>
            <a:fld id="{CA5D3BF3-D352-46FC-8343-31F56E6730E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5D3BF3-D352-46FC-8343-31F56E6730EA}" type="slidenum">
              <a:rPr lang="en-US" smtClean="0"/>
              <a:pPr/>
              <a:t>2</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smtClean="0"/>
              <a:t>1</a:t>
            </a:r>
            <a:endParaRPr lang="en-US" dirty="0"/>
          </a:p>
        </p:txBody>
      </p:sp>
      <p:sp>
        <p:nvSpPr>
          <p:cNvPr id="5" name="Slide Number Placeholder 4"/>
          <p:cNvSpPr>
            <a:spLocks noGrp="1"/>
          </p:cNvSpPr>
          <p:nvPr>
            <p:ph type="sldNum" sz="quarter" idx="11"/>
          </p:nvPr>
        </p:nvSpPr>
        <p:spPr/>
        <p:txBody>
          <a:bodyPr/>
          <a:lstStyle/>
          <a:p>
            <a:fld id="{CA5D3BF3-D352-46FC-8343-31F56E6730EA}"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9</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Tree>
    <p:extLst>
      <p:ext uri="{BB962C8B-B14F-4D97-AF65-F5344CB8AC3E}">
        <p14:creationId xmlns:p14="http://schemas.microsoft.com/office/powerpoint/2010/main" xmlns="" val="3366874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13</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Tree>
    <p:extLst>
      <p:ext uri="{BB962C8B-B14F-4D97-AF65-F5344CB8AC3E}">
        <p14:creationId xmlns:p14="http://schemas.microsoft.com/office/powerpoint/2010/main" xmlns="" val="1357313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16</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Tree>
    <p:extLst>
      <p:ext uri="{BB962C8B-B14F-4D97-AF65-F5344CB8AC3E}">
        <p14:creationId xmlns:p14="http://schemas.microsoft.com/office/powerpoint/2010/main" xmlns="" val="3959887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5D3BF3-D352-46FC-8343-31F56E6730EA}" type="slidenum">
              <a:rPr lang="en-US" smtClean="0"/>
              <a:pPr/>
              <a:t>19</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32</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Tree>
    <p:extLst>
      <p:ext uri="{BB962C8B-B14F-4D97-AF65-F5344CB8AC3E}">
        <p14:creationId xmlns:p14="http://schemas.microsoft.com/office/powerpoint/2010/main" xmlns="" val="776997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33</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Tree>
    <p:extLst>
      <p:ext uri="{BB962C8B-B14F-4D97-AF65-F5344CB8AC3E}">
        <p14:creationId xmlns:p14="http://schemas.microsoft.com/office/powerpoint/2010/main" xmlns="" val="2073237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34</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Tree>
    <p:extLst>
      <p:ext uri="{BB962C8B-B14F-4D97-AF65-F5344CB8AC3E}">
        <p14:creationId xmlns:p14="http://schemas.microsoft.com/office/powerpoint/2010/main" xmlns="" val="3816496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35</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Tree>
    <p:extLst>
      <p:ext uri="{BB962C8B-B14F-4D97-AF65-F5344CB8AC3E}">
        <p14:creationId xmlns:p14="http://schemas.microsoft.com/office/powerpoint/2010/main" xmlns="" val="1370705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36</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flipH="1">
            <a:off x="2667000" y="0"/>
            <a:ext cx="6477000" cy="51435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16200000">
            <a:off x="95250" y="2571750"/>
            <a:ext cx="51435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dirty="0"/>
          </a:p>
        </p:txBody>
      </p:sp>
      <p:sp>
        <p:nvSpPr>
          <p:cNvPr id="12" name="Title 11"/>
          <p:cNvSpPr>
            <a:spLocks noGrp="1"/>
          </p:cNvSpPr>
          <p:nvPr>
            <p:ph type="ctrTitle"/>
          </p:nvPr>
        </p:nvSpPr>
        <p:spPr>
          <a:xfrm>
            <a:off x="3366868" y="400050"/>
            <a:ext cx="5105400" cy="2151126"/>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3354442" y="2654898"/>
            <a:ext cx="5114778" cy="825936"/>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5871224" y="4918459"/>
            <a:ext cx="2002464" cy="170177"/>
          </a:xfrm>
        </p:spPr>
        <p:txBody>
          <a:bodyPr/>
          <a:lstStyle>
            <a:lvl1pPr>
              <a:defRPr lang="en-US" smtClean="0">
                <a:solidFill>
                  <a:srgbClr val="FFFFFF"/>
                </a:solidFill>
              </a:defRPr>
            </a:lvl1pPr>
            <a:extLst/>
          </a:lstStyle>
          <a:p>
            <a:pPr algn="ctr"/>
            <a:fld id="{554AB931-B748-4F95-9201-246FB0C1C48D}" type="datetime1">
              <a:rPr lang="en-US" smtClean="0">
                <a:solidFill>
                  <a:srgbClr val="FFFFFF"/>
                </a:solidFill>
              </a:rPr>
              <a:pPr algn="ctr"/>
              <a:t>27/12/2019</a:t>
            </a:fld>
            <a:endParaRPr lang="en-US" sz="2000" dirty="0">
              <a:solidFill>
                <a:srgbClr val="FFFFFF"/>
              </a:solidFill>
            </a:endParaRPr>
          </a:p>
        </p:txBody>
      </p:sp>
      <p:sp>
        <p:nvSpPr>
          <p:cNvPr id="18" name="Footer Placeholder 17"/>
          <p:cNvSpPr>
            <a:spLocks noGrp="1"/>
          </p:cNvSpPr>
          <p:nvPr>
            <p:ph type="ftr" sz="quarter" idx="11"/>
          </p:nvPr>
        </p:nvSpPr>
        <p:spPr>
          <a:xfrm>
            <a:off x="2819400" y="4918460"/>
            <a:ext cx="2927722" cy="171450"/>
          </a:xfrm>
        </p:spPr>
        <p:txBody>
          <a:bodyPr/>
          <a:lstStyle>
            <a:lvl1pPr>
              <a:defRPr lang="en-US" dirty="0">
                <a:solidFill>
                  <a:srgbClr val="FFFFFF"/>
                </a:solidFill>
              </a:defRPr>
            </a:lvl1pPr>
            <a:extLst/>
          </a:lstStyle>
          <a:p>
            <a:pPr algn="r"/>
            <a:r>
              <a:rPr lang="en-US" smtClean="0">
                <a:solidFill>
                  <a:schemeClr val="tx2"/>
                </a:solidFill>
              </a:rPr>
              <a:t>1</a:t>
            </a:r>
            <a:endParaRPr lang="en-US" dirty="0">
              <a:solidFill>
                <a:schemeClr val="tx2"/>
              </a:solidFill>
            </a:endParaRPr>
          </a:p>
        </p:txBody>
      </p:sp>
      <p:sp>
        <p:nvSpPr>
          <p:cNvPr id="29" name="Slide Number Placeholder 28"/>
          <p:cNvSpPr>
            <a:spLocks noGrp="1"/>
          </p:cNvSpPr>
          <p:nvPr>
            <p:ph type="sldNum" sz="quarter" idx="12"/>
          </p:nvPr>
        </p:nvSpPr>
        <p:spPr>
          <a:xfrm>
            <a:off x="7880884" y="4917186"/>
            <a:ext cx="588336" cy="171450"/>
          </a:xfrm>
        </p:spPr>
        <p:txBody>
          <a:bodyPr/>
          <a:lstStyle>
            <a:lvl1pPr>
              <a:defRPr lang="en-US" smtClean="0">
                <a:solidFill>
                  <a:srgbClr val="FFFFFF"/>
                </a:solidFill>
              </a:defRPr>
            </a:lvl1pPr>
            <a:extLst/>
          </a:lstStyle>
          <a:p>
            <a:fld id="{8F82E0A0-C266-4798-8C8F-B9F91E9DA37E}" type="slidenum">
              <a:rPr lang="en-US" smtClean="0">
                <a:solidFill>
                  <a:schemeClr val="tx2"/>
                </a:solidFill>
              </a:rPr>
              <a:pPr/>
              <a:t>‹#›</a:t>
            </a:fld>
            <a:endParaRPr lang="en-US" dirty="0">
              <a:solidFill>
                <a:schemeClr val="tx2"/>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127E0DE-0F0A-4D15-A46E-07C2814E918F}" type="datetime1">
              <a:rPr lang="en-US" smtClean="0"/>
              <a:pPr/>
              <a:t>27/12/2019</a:t>
            </a:fld>
            <a:endParaRPr lang="en-US" sz="1400" dirty="0">
              <a:solidFill>
                <a:schemeClr val="tx2"/>
              </a:solidFill>
            </a:endParaRPr>
          </a:p>
        </p:txBody>
      </p:sp>
      <p:sp>
        <p:nvSpPr>
          <p:cNvPr id="5" name="Footer Placeholder 4"/>
          <p:cNvSpPr>
            <a:spLocks noGrp="1"/>
          </p:cNvSpPr>
          <p:nvPr>
            <p:ph type="ftr" sz="quarter" idx="11"/>
          </p:nvPr>
        </p:nvSpPr>
        <p:spPr/>
        <p:txBody>
          <a:bodyPr/>
          <a:lstStyle/>
          <a:p>
            <a:pPr algn="r"/>
            <a:r>
              <a:rPr lang="en-US" sz="1400" smtClean="0">
                <a:solidFill>
                  <a:schemeClr val="tx2"/>
                </a:solidFill>
              </a:rPr>
              <a:t>1</a:t>
            </a:r>
            <a:endParaRPr lang="en-US" sz="1400" dirty="0">
              <a:solidFill>
                <a:schemeClr val="tx2"/>
              </a:solidFill>
            </a:endParaRPr>
          </a:p>
        </p:txBody>
      </p:sp>
      <p:sp>
        <p:nvSpPr>
          <p:cNvPr id="6" name="Slide Number Placeholder 5"/>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116378"/>
            <a:ext cx="6255488" cy="1021556"/>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066800" y="1428751"/>
            <a:ext cx="6255488" cy="557630"/>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24238" y="4917607"/>
            <a:ext cx="2002464" cy="170177"/>
          </a:xfrm>
        </p:spPr>
        <p:txBody>
          <a:bodyPr bIns="0" anchor="b"/>
          <a:lstStyle>
            <a:lvl1pPr>
              <a:defRPr>
                <a:solidFill>
                  <a:schemeClr val="tx2"/>
                </a:solidFill>
              </a:defRPr>
            </a:lvl1pPr>
            <a:extLst/>
          </a:lstStyle>
          <a:p>
            <a:fld id="{72ACAD3E-97D2-4000-8F46-83EC862FA12C}" type="datetime1">
              <a:rPr lang="en-US" smtClean="0"/>
              <a:pPr/>
              <a:t>27/12/2019</a:t>
            </a:fld>
            <a:endParaRPr lang="en-US" dirty="0"/>
          </a:p>
        </p:txBody>
      </p:sp>
      <p:sp>
        <p:nvSpPr>
          <p:cNvPr id="5" name="Footer Placeholder 4"/>
          <p:cNvSpPr>
            <a:spLocks noGrp="1"/>
          </p:cNvSpPr>
          <p:nvPr>
            <p:ph type="ftr" sz="quarter" idx="11"/>
          </p:nvPr>
        </p:nvSpPr>
        <p:spPr>
          <a:xfrm>
            <a:off x="1735358" y="4917608"/>
            <a:ext cx="2895600" cy="171450"/>
          </a:xfrm>
        </p:spPr>
        <p:txBody>
          <a:bodyPr bIns="0" anchor="b"/>
          <a:lstStyle>
            <a:lvl1pPr>
              <a:defRPr>
                <a:solidFill>
                  <a:schemeClr val="tx2"/>
                </a:solidFill>
              </a:defRPr>
            </a:lvl1pPr>
            <a:extLst/>
          </a:lstStyle>
          <a:p>
            <a:r>
              <a:rPr lang="en-US" smtClean="0"/>
              <a:t>1</a:t>
            </a:r>
            <a:endParaRPr lang="en-US" dirty="0"/>
          </a:p>
        </p:txBody>
      </p:sp>
      <p:sp>
        <p:nvSpPr>
          <p:cNvPr id="6" name="Slide Number Placeholder 5"/>
          <p:cNvSpPr>
            <a:spLocks noGrp="1"/>
          </p:cNvSpPr>
          <p:nvPr>
            <p:ph type="sldNum" sz="quarter" idx="12"/>
          </p:nvPr>
        </p:nvSpPr>
        <p:spPr>
          <a:xfrm>
            <a:off x="6733952" y="4916334"/>
            <a:ext cx="588336" cy="171450"/>
          </a:xfrm>
        </p:spPr>
        <p:txBody>
          <a:bodyPr/>
          <a:lstStyle/>
          <a:p>
            <a:pPr algn="ctr"/>
            <a:fld id="{8F82E0A0-C266-4798-8C8F-B9F91E9DA37E}" type="slidenum">
              <a:rPr lang="en-US" sz="2400" b="1" smtClean="0">
                <a:solidFill>
                  <a:srgbClr val="FFFFFF"/>
                </a:solidFill>
              </a:rPr>
              <a:pPr algn="ctr"/>
              <a:t>‹#›</a:t>
            </a:fld>
            <a:endParaRPr lang="en-US" sz="2400" dirty="0">
              <a:solidFill>
                <a:srgbClr val="FFFFFF"/>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0030"/>
            <a:ext cx="7242048" cy="857250"/>
          </a:xfrm>
        </p:spPr>
        <p:txBody>
          <a:bodyPr/>
          <a:lstStyle/>
          <a:p>
            <a:r>
              <a:rPr kumimoji="0" lang="en-US"/>
              <a:t>Click to edit Master title style</a:t>
            </a:r>
          </a:p>
        </p:txBody>
      </p:sp>
      <p:sp>
        <p:nvSpPr>
          <p:cNvPr id="3" name="Content Placeholder 2"/>
          <p:cNvSpPr>
            <a:spLocks noGrp="1"/>
          </p:cNvSpPr>
          <p:nvPr>
            <p:ph sz="half" idx="1"/>
          </p:nvPr>
        </p:nvSpPr>
        <p:spPr>
          <a:xfrm>
            <a:off x="457200" y="1200151"/>
            <a:ext cx="3520440" cy="3394472"/>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178808" y="1200151"/>
            <a:ext cx="3520440" cy="3394472"/>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13A7664-01E3-4C1F-BD6F-25E9975EB85C}" type="datetime1">
              <a:rPr lang="en-US" smtClean="0"/>
              <a:pPr/>
              <a:t>27/12/2019</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
        <p:nvSpPr>
          <p:cNvPr id="7" name="Slide Number Placeholder 6"/>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40030"/>
            <a:ext cx="7242048" cy="85725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4400550"/>
            <a:ext cx="3520440" cy="3429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178808" y="4400550"/>
            <a:ext cx="3520440" cy="3429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283880"/>
            <a:ext cx="3520440" cy="30861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178808" y="1283880"/>
            <a:ext cx="3520440" cy="30861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53C63FC-0719-4C53-9C1D-FBE7FF1884F7}" type="datetime1">
              <a:rPr lang="en-US" smtClean="0"/>
              <a:pPr/>
              <a:t>27/12/2019</a:t>
            </a:fld>
            <a:endParaRPr lang="en-US" dirty="0"/>
          </a:p>
        </p:txBody>
      </p:sp>
      <p:sp>
        <p:nvSpPr>
          <p:cNvPr id="8" name="Footer Placeholder 7"/>
          <p:cNvSpPr>
            <a:spLocks noGrp="1"/>
          </p:cNvSpPr>
          <p:nvPr>
            <p:ph type="ftr" sz="quarter" idx="11"/>
          </p:nvPr>
        </p:nvSpPr>
        <p:spPr/>
        <p:txBody>
          <a:bodyPr/>
          <a:lstStyle/>
          <a:p>
            <a:r>
              <a:rPr lang="en-US" smtClean="0"/>
              <a:t>1</a:t>
            </a:r>
            <a:endParaRPr lang="en-US" dirty="0"/>
          </a:p>
        </p:txBody>
      </p:sp>
      <p:sp>
        <p:nvSpPr>
          <p:cNvPr id="9" name="Slide Number Placeholder 8"/>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40030"/>
            <a:ext cx="7242048" cy="85725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78CE75CF-D3D1-4208-8B6D-A524E732C289}" type="datetime1">
              <a:rPr lang="en-US" smtClean="0"/>
              <a:pPr/>
              <a:t>27/12/2019</a:t>
            </a:fld>
            <a:endParaRPr lang="en-US" dirty="0"/>
          </a:p>
        </p:txBody>
      </p:sp>
      <p:sp>
        <p:nvSpPr>
          <p:cNvPr id="4" name="Footer Placeholder 3"/>
          <p:cNvSpPr>
            <a:spLocks noGrp="1"/>
          </p:cNvSpPr>
          <p:nvPr>
            <p:ph type="ftr" sz="quarter" idx="11"/>
          </p:nvPr>
        </p:nvSpPr>
        <p:spPr/>
        <p:txBody>
          <a:bodyPr/>
          <a:lstStyle/>
          <a:p>
            <a:r>
              <a:rPr lang="en-US" smtClean="0"/>
              <a:t>1</a:t>
            </a:r>
            <a:endParaRPr lang="en-US" dirty="0"/>
          </a:p>
        </p:txBody>
      </p:sp>
      <p:sp>
        <p:nvSpPr>
          <p:cNvPr id="5" name="Slide Number Placeholder 4"/>
          <p:cNvSpPr>
            <a:spLocks noGrp="1"/>
          </p:cNvSpPr>
          <p:nvPr>
            <p:ph type="sldNum" sz="quarter" idx="12"/>
          </p:nvPr>
        </p:nvSpPr>
        <p:spPr/>
        <p:txBody>
          <a:bodyPr/>
          <a:lstStyle/>
          <a:p>
            <a:fld id="{A3F7CB7D-F184-43C7-B6FD-03D728E1BBFF}" type="slidenum">
              <a:rPr lang="en-US" smtClean="0">
                <a:solidFill>
                  <a:srgbClr val="FFFFFF"/>
                </a:solidFill>
              </a:rPr>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895669B4-4DDD-42FC-9EBE-A4A20795F1F0}" type="datetime1">
              <a:rPr lang="en-US" smtClean="0"/>
              <a:pPr/>
              <a:t>27/12/2019</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extLst/>
          </a:lstStyle>
          <a:p>
            <a:r>
              <a:rPr lang="en-US" smtClean="0"/>
              <a:t>1</a:t>
            </a:r>
            <a:endParaRPr lang="en-US" dirty="0"/>
          </a:p>
        </p:txBody>
      </p:sp>
      <p:sp>
        <p:nvSpPr>
          <p:cNvPr id="4" name="Slide Number Placeholder 3"/>
          <p:cNvSpPr>
            <a:spLocks noGrp="1"/>
          </p:cNvSpPr>
          <p:nvPr>
            <p:ph type="sldNum" sz="quarter" idx="12"/>
          </p:nvPr>
        </p:nvSpPr>
        <p:spPr/>
        <p:txBody>
          <a:bodyPr/>
          <a:lstStyle/>
          <a:p>
            <a:fld id="{A3F7CB7D-F184-43C7-B6FD-03D728E1BBFF}" type="slidenum">
              <a:rPr lang="en-US" smtClean="0">
                <a:solidFill>
                  <a:schemeClr val="tx2"/>
                </a:solidFill>
              </a:rPr>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5897880" cy="88011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457200" y="1123062"/>
            <a:ext cx="5897880" cy="451884"/>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1600200"/>
            <a:ext cx="7239000" cy="3278814"/>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5A9E87-62E8-46F9-B2DE-8BD41E1B50D0}" type="datetime1">
              <a:rPr lang="en-US" smtClean="0"/>
              <a:pPr/>
              <a:t>27/12/2019</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
        <p:nvSpPr>
          <p:cNvPr id="7" name="Slide Number Placeholder 6"/>
          <p:cNvSpPr>
            <a:spLocks noGrp="1"/>
          </p:cNvSpPr>
          <p:nvPr>
            <p:ph type="sldNum" sz="quarter" idx="12"/>
          </p:nvPr>
        </p:nvSpPr>
        <p:spPr/>
        <p:txBody>
          <a:bodyPr/>
          <a:lstStyle/>
          <a:p>
            <a:fld id="{A3F7CB7D-F184-43C7-B6FD-03D728E1BBFF}" type="slidenum">
              <a:rPr lang="en-US" smtClean="0">
                <a:solidFill>
                  <a:srgbClr val="FFFFFF"/>
                </a:solidFill>
              </a:rPr>
              <a:pPr/>
              <a:t>‹#›</a:t>
            </a:fld>
            <a:endParaRPr lang="en-US" dirty="0">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597969" y="753501"/>
            <a:ext cx="4319527" cy="323443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a:xfrm rot="21420000">
            <a:off x="596706" y="749112"/>
            <a:ext cx="4319527" cy="3234430"/>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5389098" y="857250"/>
            <a:ext cx="3429000" cy="154305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5389098" y="2462726"/>
            <a:ext cx="3429000" cy="144018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33B071B7-9491-4E8C-B8CF-D6604E4C50A9}" type="datetime1">
              <a:rPr lang="en-US" smtClean="0"/>
              <a:pPr/>
              <a:t>27/12/2019</a:t>
            </a:fld>
            <a:endParaRPr lang="en-US" dirty="0"/>
          </a:p>
        </p:txBody>
      </p:sp>
      <p:sp>
        <p:nvSpPr>
          <p:cNvPr id="6" name="Footer Placeholder 5"/>
          <p:cNvSpPr>
            <a:spLocks noGrp="1"/>
          </p:cNvSpPr>
          <p:nvPr>
            <p:ph type="ftr" sz="quarter" idx="11"/>
          </p:nvPr>
        </p:nvSpPr>
        <p:spPr/>
        <p:txBody>
          <a:bodyPr/>
          <a:lstStyle/>
          <a:p>
            <a:r>
              <a:rPr lang="en-US" smtClean="0"/>
              <a:t>1</a:t>
            </a:r>
            <a:endParaRPr lang="en-US" dirty="0"/>
          </a:p>
        </p:txBody>
      </p:sp>
      <p:sp>
        <p:nvSpPr>
          <p:cNvPr id="7" name="Slide Number Placeholder 6"/>
          <p:cNvSpPr>
            <a:spLocks noGrp="1"/>
          </p:cNvSpPr>
          <p:nvPr>
            <p:ph type="sldNum" sz="quarter" idx="12"/>
          </p:nvPr>
        </p:nvSpPr>
        <p:spPr/>
        <p:txBody>
          <a:bodyPr/>
          <a:lstStyle/>
          <a:p>
            <a:pPr algn="ctr"/>
            <a:fld id="{8F82E0A0-C266-4798-8C8F-B9F91E9DA37E}" type="slidenum">
              <a:rPr lang="en-US" sz="2800" b="1" smtClean="0">
                <a:solidFill>
                  <a:srgbClr val="FFFFFF"/>
                </a:solidFill>
              </a:rPr>
              <a:pPr algn="ctr"/>
              <a:t>‹#›</a:t>
            </a:fld>
            <a:endParaRPr lang="en-US" sz="2800" dirty="0"/>
          </a:p>
        </p:txBody>
      </p:sp>
      <p:sp>
        <p:nvSpPr>
          <p:cNvPr id="10" name="Picture Placeholder 9"/>
          <p:cNvSpPr>
            <a:spLocks noGrp="1"/>
          </p:cNvSpPr>
          <p:nvPr>
            <p:ph type="pic" idx="1"/>
          </p:nvPr>
        </p:nvSpPr>
        <p:spPr>
          <a:xfrm>
            <a:off x="663682" y="780752"/>
            <a:ext cx="4206240" cy="315468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a:t>Click icon to add picture</a:t>
            </a: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73BE6B6-24CB-4B57-AC7E-78FB3755ADF2}" type="datetime1">
              <a:rPr lang="en-US" smtClean="0"/>
              <a:pPr/>
              <a:t>27/12/2019</a:t>
            </a:fld>
            <a:endParaRPr lang="en-US" sz="1400" dirty="0">
              <a:solidFill>
                <a:schemeClr val="tx2"/>
              </a:solidFill>
            </a:endParaRPr>
          </a:p>
        </p:txBody>
      </p:sp>
      <p:sp>
        <p:nvSpPr>
          <p:cNvPr id="5" name="Footer Placeholder 4"/>
          <p:cNvSpPr>
            <a:spLocks noGrp="1"/>
          </p:cNvSpPr>
          <p:nvPr>
            <p:ph type="ftr" sz="quarter" idx="11"/>
          </p:nvPr>
        </p:nvSpPr>
        <p:spPr/>
        <p:txBody>
          <a:bodyPr/>
          <a:lstStyle/>
          <a:p>
            <a:pPr algn="r"/>
            <a:r>
              <a:rPr lang="en-US" sz="1400" smtClean="0">
                <a:solidFill>
                  <a:schemeClr val="tx2"/>
                </a:solidFill>
              </a:rPr>
              <a:t>1</a:t>
            </a:r>
            <a:endParaRPr lang="en-US" sz="1400" dirty="0">
              <a:solidFill>
                <a:schemeClr val="tx2"/>
              </a:solidFill>
            </a:endParaRPr>
          </a:p>
        </p:txBody>
      </p:sp>
      <p:sp>
        <p:nvSpPr>
          <p:cNvPr id="6" name="Slide Number Placeholder 5"/>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06217"/>
            <a:ext cx="1524000" cy="4388644"/>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457200" y="205982"/>
            <a:ext cx="6019800" cy="438864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242816" y="4918459"/>
            <a:ext cx="2002464" cy="170177"/>
          </a:xfrm>
        </p:spPr>
        <p:txBody>
          <a:bodyPr/>
          <a:lstStyle/>
          <a:p>
            <a:fld id="{8A99D7E8-5BB8-4995-9680-00C954B33191}" type="datetime1">
              <a:rPr lang="en-US" smtClean="0"/>
              <a:pPr/>
              <a:t>27/12/2019</a:t>
            </a:fld>
            <a:endParaRPr lang="en-US" sz="1400" dirty="0">
              <a:solidFill>
                <a:schemeClr val="tx2"/>
              </a:solidFill>
            </a:endParaRPr>
          </a:p>
        </p:txBody>
      </p:sp>
      <p:sp>
        <p:nvSpPr>
          <p:cNvPr id="5" name="Footer Placeholder 4"/>
          <p:cNvSpPr>
            <a:spLocks noGrp="1"/>
          </p:cNvSpPr>
          <p:nvPr>
            <p:ph type="ftr" sz="quarter" idx="11"/>
          </p:nvPr>
        </p:nvSpPr>
        <p:spPr>
          <a:xfrm>
            <a:off x="457200" y="4917186"/>
            <a:ext cx="3657600" cy="171450"/>
          </a:xfrm>
        </p:spPr>
        <p:txBody>
          <a:bodyPr/>
          <a:lstStyle/>
          <a:p>
            <a:pPr algn="r"/>
            <a:r>
              <a:rPr lang="en-US" sz="1400" smtClean="0">
                <a:solidFill>
                  <a:schemeClr val="tx2"/>
                </a:solidFill>
              </a:rPr>
              <a:t>1</a:t>
            </a:r>
            <a:endParaRPr lang="en-US" sz="1400" dirty="0">
              <a:solidFill>
                <a:schemeClr val="tx2"/>
              </a:solidFill>
            </a:endParaRPr>
          </a:p>
        </p:txBody>
      </p:sp>
      <p:sp>
        <p:nvSpPr>
          <p:cNvPr id="6" name="Slide Number Placeholder 5"/>
          <p:cNvSpPr>
            <a:spLocks noGrp="1"/>
          </p:cNvSpPr>
          <p:nvPr>
            <p:ph type="sldNum" sz="quarter" idx="12"/>
          </p:nvPr>
        </p:nvSpPr>
        <p:spPr>
          <a:xfrm>
            <a:off x="6254496" y="4914900"/>
            <a:ext cx="588336" cy="171450"/>
          </a:xfrm>
        </p:spPr>
        <p:txBody>
          <a:bodyPr/>
          <a:lstStyle>
            <a:lvl1pPr>
              <a:defRPr>
                <a:solidFill>
                  <a:schemeClr val="tx2"/>
                </a:solidFill>
              </a:defRPr>
            </a:lvl1pPr>
            <a:extLst/>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9" name="Rectangle 8"/>
          <p:cNvSpPr/>
          <p:nvPr/>
        </p:nvSpPr>
        <p:spPr>
          <a:xfrm flipH="1">
            <a:off x="8153400" y="0"/>
            <a:ext cx="990600" cy="51435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Title Placeholder 2"/>
          <p:cNvSpPr>
            <a:spLocks noGrp="1"/>
          </p:cNvSpPr>
          <p:nvPr>
            <p:ph type="title"/>
          </p:nvPr>
        </p:nvSpPr>
        <p:spPr>
          <a:xfrm>
            <a:off x="457200" y="240030"/>
            <a:ext cx="7239000" cy="85725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457200" y="1207062"/>
            <a:ext cx="7239000" cy="363474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4245936" y="4918459"/>
            <a:ext cx="2002464" cy="170177"/>
          </a:xfrm>
          <a:prstGeom prst="rect">
            <a:avLst/>
          </a:prstGeom>
        </p:spPr>
        <p:txBody>
          <a:bodyPr vert="horz" tIns="0" bIns="0" anchor="b"/>
          <a:lstStyle>
            <a:lvl1pPr algn="l" eaLnBrk="1" latinLnBrk="0" hangingPunct="1">
              <a:defRPr kumimoji="0" sz="1000">
                <a:solidFill>
                  <a:schemeClr val="tx2"/>
                </a:solidFill>
              </a:defRPr>
            </a:lvl1pPr>
            <a:extLst/>
          </a:lstStyle>
          <a:p>
            <a:fld id="{90404053-4ADA-4583-AFE8-ADBDB020C31A}" type="datetime1">
              <a:rPr lang="en-US" smtClean="0"/>
              <a:pPr/>
              <a:t>27/12/2019</a:t>
            </a:fld>
            <a:endParaRPr lang="en-US" sz="1400" dirty="0">
              <a:solidFill>
                <a:schemeClr val="tx2"/>
              </a:solidFill>
            </a:endParaRPr>
          </a:p>
        </p:txBody>
      </p:sp>
      <p:sp>
        <p:nvSpPr>
          <p:cNvPr id="4" name="Footer Placeholder 3"/>
          <p:cNvSpPr>
            <a:spLocks noGrp="1"/>
          </p:cNvSpPr>
          <p:nvPr>
            <p:ph type="ftr" sz="quarter" idx="3"/>
          </p:nvPr>
        </p:nvSpPr>
        <p:spPr>
          <a:xfrm>
            <a:off x="457200" y="4918460"/>
            <a:ext cx="3657600" cy="171450"/>
          </a:xfrm>
          <a:prstGeom prst="rect">
            <a:avLst/>
          </a:prstGeom>
        </p:spPr>
        <p:txBody>
          <a:bodyPr vert="horz" tIns="0" bIns="0" anchor="b"/>
          <a:lstStyle>
            <a:lvl1pPr algn="r" eaLnBrk="1" latinLnBrk="0" hangingPunct="1">
              <a:defRPr kumimoji="0" sz="1000">
                <a:solidFill>
                  <a:schemeClr val="tx2"/>
                </a:solidFill>
              </a:defRPr>
            </a:lvl1pPr>
            <a:extLst/>
          </a:lstStyle>
          <a:p>
            <a:pPr algn="r"/>
            <a:r>
              <a:rPr lang="en-US" sz="1400" smtClean="0">
                <a:solidFill>
                  <a:schemeClr val="tx2"/>
                </a:solidFill>
              </a:rPr>
              <a:t>1</a:t>
            </a:r>
            <a:endParaRPr lang="en-US" sz="1400" dirty="0">
              <a:solidFill>
                <a:schemeClr val="tx2"/>
              </a:solidFill>
            </a:endParaRPr>
          </a:p>
        </p:txBody>
      </p:sp>
      <p:sp>
        <p:nvSpPr>
          <p:cNvPr id="16" name="Slide Number Placeholder 15"/>
          <p:cNvSpPr>
            <a:spLocks noGrp="1"/>
          </p:cNvSpPr>
          <p:nvPr>
            <p:ph type="sldNum" sz="quarter" idx="4"/>
          </p:nvPr>
        </p:nvSpPr>
        <p:spPr>
          <a:xfrm>
            <a:off x="6251448" y="4917186"/>
            <a:ext cx="588336" cy="17145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hf hd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google.co.in/url?sa=i&amp;rct=j&amp;q=&amp;esrc=s&amp;source=images&amp;cd=&amp;cad=rja&amp;uact=8&amp;ved=0ahUKEwiRuvmvla7WAhWBv7wKHQ2WC_wQjRwIBw&amp;url=http://www.sunraywebsolutions.com/mission-and-vision.php&amp;psig=AFQjCNHClLzi3rTcgvUR3DnXVeBcUH0AEg&amp;ust=1505804566543427"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microsoft.com/office/2007/relationships/diagramDrawing" Target="../diagrams/drawing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diagramLayout" Target="../diagrams/layout2.xml"/><Relationship Id="rId7" Type="http://schemas.openxmlformats.org/officeDocument/2006/relationships/diagramLayout" Target="../diagrams/layout3.xml"/><Relationship Id="rId12" Type="http://schemas.microsoft.com/office/2007/relationships/diagramDrawing" Target="../diagrams/drawing3.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4.png"/><Relationship Id="rId4" Type="http://schemas.openxmlformats.org/officeDocument/2006/relationships/diagramQuickStyle" Target="../diagrams/quickStyle2.xml"/><Relationship Id="rId9" Type="http://schemas.openxmlformats.org/officeDocument/2006/relationships/diagramColors" Target="../diagrams/colors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8.jpe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8" Type="http://schemas.openxmlformats.org/officeDocument/2006/relationships/image" Target="../media/image96.svg"/><Relationship Id="rId3" Type="http://schemas.openxmlformats.org/officeDocument/2006/relationships/image" Target="../media/image64.png"/><Relationship Id="rId7" Type="http://schemas.openxmlformats.org/officeDocument/2006/relationships/image" Target="../media/image6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4.svg"/><Relationship Id="rId11" Type="http://schemas.openxmlformats.org/officeDocument/2006/relationships/image" Target="../media/image98.svg"/><Relationship Id="rId10" Type="http://schemas.openxmlformats.org/officeDocument/2006/relationships/image" Target="../media/image66.png"/><Relationship Id="rId9"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3F7CB7D-F184-43C7-B6FD-03D728E1BBFF}" type="slidenum">
              <a:rPr lang="en-US" smtClean="0">
                <a:solidFill>
                  <a:srgbClr val="FFFFFF"/>
                </a:solidFill>
              </a:rPr>
              <a:pPr/>
              <a:t>1</a:t>
            </a:fld>
            <a:endParaRPr lang="en-US" dirty="0">
              <a:solidFill>
                <a:srgbClr val="FFFFFF"/>
              </a:solidFill>
            </a:endParaRPr>
          </a:p>
        </p:txBody>
      </p:sp>
      <p:sp>
        <p:nvSpPr>
          <p:cNvPr id="4" name="Rectangle 3"/>
          <p:cNvSpPr/>
          <p:nvPr/>
        </p:nvSpPr>
        <p:spPr>
          <a:xfrm>
            <a:off x="755577" y="2110085"/>
            <a:ext cx="7446104"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solidFill>
                  <a:srgbClr val="FF0000"/>
                </a:solidFill>
                <a:effectLst>
                  <a:outerShdw blurRad="76200" dist="50800" dir="5400000" algn="tl" rotWithShape="0">
                    <a:srgbClr val="000000">
                      <a:alpha val="65000"/>
                    </a:srgbClr>
                  </a:outerShdw>
                </a:effectLst>
                <a:latin typeface="BankGothic Md BT" pitchFamily="34" charset="0"/>
              </a:rPr>
              <a:t>Shree Om Techno Services</a:t>
            </a:r>
            <a:endParaRPr lang="en-US" sz="3200" b="1" spc="50" dirty="0">
              <a:ln w="11430"/>
              <a:solidFill>
                <a:srgbClr val="FF0000"/>
              </a:solidFill>
              <a:effectLst>
                <a:outerShdw blurRad="76200" dist="50800" dir="5400000" algn="tl" rotWithShape="0">
                  <a:srgbClr val="000000">
                    <a:alpha val="65000"/>
                  </a:srgbClr>
                </a:outerShdw>
              </a:effectLst>
              <a:latin typeface="BankGothic Md BT" pitchFamily="34" charset="0"/>
            </a:endParaRPr>
          </a:p>
        </p:txBody>
      </p:sp>
      <p:sp>
        <p:nvSpPr>
          <p:cNvPr id="5" name="Right Triangle 4"/>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rgbClr val="FF0000"/>
              </a:solidFill>
            </a:endParaRPr>
          </a:p>
        </p:txBody>
      </p:sp>
      <p:pic>
        <p:nvPicPr>
          <p:cNvPr id="6" name="Picture 5" descr="FINAL.bmp"/>
          <p:cNvPicPr/>
          <p:nvPr/>
        </p:nvPicPr>
        <p:blipFill>
          <a:blip r:embed="rId3" cstate="print"/>
          <a:srcRect l="24243" t="28005" r="53030" b="38390"/>
          <a:stretch>
            <a:fillRect/>
          </a:stretch>
        </p:blipFill>
        <p:spPr>
          <a:xfrm>
            <a:off x="7956376" y="0"/>
            <a:ext cx="936104" cy="8012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7" name="Rectangle 6"/>
          <p:cNvSpPr/>
          <p:nvPr/>
        </p:nvSpPr>
        <p:spPr>
          <a:xfrm>
            <a:off x="8100392" y="843558"/>
            <a:ext cx="710451" cy="369332"/>
          </a:xfrm>
          <a:prstGeom prst="rect">
            <a:avLst/>
          </a:prstGeom>
        </p:spPr>
        <p:txBody>
          <a:bodyPr wrap="none">
            <a:spAutoFit/>
          </a:bodyPr>
          <a:lstStyle/>
          <a:p>
            <a:r>
              <a:rPr lang="en-US" altLang="en-US" b="1" i="1" dirty="0" smtClean="0">
                <a:latin typeface="Berlin Sans FB" pitchFamily="34" charset="0"/>
              </a:rPr>
              <a:t>SOTS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0152" y="123478"/>
            <a:ext cx="3024336" cy="720080"/>
          </a:xfrm>
        </p:spPr>
        <p:txBody>
          <a:bodyPr>
            <a:normAutofit fontScale="90000"/>
          </a:bodyPr>
          <a:lstStyle/>
          <a:p>
            <a:r>
              <a:rPr lang="en-US" sz="40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en-US" dirty="0"/>
          </a:p>
        </p:txBody>
      </p:sp>
      <p:sp>
        <p:nvSpPr>
          <p:cNvPr id="4" name="Slide Number Placeholder 3"/>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2</a:t>
            </a:fld>
            <a:endParaRPr lang="en-US" sz="1400" b="1" dirty="0">
              <a:solidFill>
                <a:srgbClr val="FFFFFF"/>
              </a:solidFill>
            </a:endParaRPr>
          </a:p>
        </p:txBody>
      </p:sp>
      <p:sp>
        <p:nvSpPr>
          <p:cNvPr id="5" name="Rectangle 4"/>
          <p:cNvSpPr/>
          <p:nvPr/>
        </p:nvSpPr>
        <p:spPr>
          <a:xfrm>
            <a:off x="5148064" y="0"/>
            <a:ext cx="3826239" cy="369332"/>
          </a:xfrm>
          <a:prstGeom prst="rect">
            <a:avLst/>
          </a:prstGeom>
        </p:spPr>
        <p:txBody>
          <a:bodyPr wrap="squar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9" name="Rectangle 8"/>
          <p:cNvSpPr/>
          <p:nvPr/>
        </p:nvSpPr>
        <p:spPr>
          <a:xfrm>
            <a:off x="539552" y="987574"/>
            <a:ext cx="1390124" cy="369332"/>
          </a:xfrm>
          <a:prstGeom prst="rect">
            <a:avLst/>
          </a:prstGeom>
          <a:noFill/>
        </p:spPr>
        <p:txBody>
          <a:bodyPr wrap="none" lIns="91440" tIns="45720" rIns="91440" bIns="45720">
            <a:spAutoFit/>
          </a:bodyPr>
          <a:lstStyle/>
          <a:p>
            <a:pPr algn="ctr"/>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j-lt"/>
              </a:rPr>
              <a:t>ABOUT US</a:t>
            </a:r>
            <a:endPar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10" name="Content Placeholder 9"/>
          <p:cNvSpPr>
            <a:spLocks noGrp="1"/>
          </p:cNvSpPr>
          <p:nvPr>
            <p:ph idx="1"/>
          </p:nvPr>
        </p:nvSpPr>
        <p:spPr>
          <a:xfrm>
            <a:off x="457201" y="1207062"/>
            <a:ext cx="8435279" cy="2376548"/>
          </a:xfrm>
          <a:prstGeom prst="rect">
            <a:avLst/>
          </a:prstGeom>
          <a:noFill/>
        </p:spPr>
        <p:txBody>
          <a:bodyPr wrap="square" lIns="91440" tIns="45720" rIns="91440" bIns="45720">
            <a:spAutoFit/>
          </a:bodyPr>
          <a:lstStyle/>
          <a:p>
            <a:pPr marL="117158" marR="20048">
              <a:lnSpc>
                <a:spcPts val="1425"/>
              </a:lnSpc>
              <a:spcBef>
                <a:spcPts val="71"/>
              </a:spcBef>
            </a:pPr>
            <a:endParaRPr lang="en-US" sz="3600" dirty="0" smtClean="0">
              <a:cs typeface="Times New Roman"/>
            </a:endParaRPr>
          </a:p>
          <a:p>
            <a:pPr marL="9525" algn="just">
              <a:lnSpc>
                <a:spcPct val="100520"/>
              </a:lnSpc>
              <a:spcBef>
                <a:spcPts val="947"/>
              </a:spcBef>
              <a:buNone/>
            </a:pPr>
            <a:r>
              <a:rPr lang="en-US" sz="1600" dirty="0" smtClean="0">
                <a:latin typeface="Tw Cen MT Condensed Extra Bold" pitchFamily="34" charset="0"/>
                <a:cs typeface="Arial"/>
              </a:rPr>
              <a:t>     </a:t>
            </a:r>
            <a:r>
              <a:rPr lang="en-US" sz="1600" dirty="0" smtClean="0">
                <a:latin typeface="Verdana" pitchFamily="34" charset="0"/>
                <a:ea typeface="Verdana" pitchFamily="34" charset="0"/>
                <a:cs typeface="Verdana" pitchFamily="34" charset="0"/>
              </a:rPr>
              <a:t>SHREE OM TECHNO SERVICES (SOTS)</a:t>
            </a:r>
            <a:r>
              <a:rPr lang="en-US" sz="1600" spc="-3"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esta</a:t>
            </a:r>
            <a:r>
              <a:rPr lang="en-US" sz="1600" spc="-3" dirty="0" smtClean="0">
                <a:latin typeface="Verdana" pitchFamily="34" charset="0"/>
                <a:ea typeface="Verdana" pitchFamily="34" charset="0"/>
                <a:cs typeface="Verdana" pitchFamily="34" charset="0"/>
              </a:rPr>
              <a:t>b</a:t>
            </a:r>
            <a:r>
              <a:rPr lang="en-US" sz="1600" dirty="0" smtClean="0">
                <a:latin typeface="Verdana" pitchFamily="34" charset="0"/>
                <a:ea typeface="Verdana" pitchFamily="34" charset="0"/>
                <a:cs typeface="Verdana" pitchFamily="34" charset="0"/>
              </a:rPr>
              <a:t>lish</a:t>
            </a:r>
            <a:r>
              <a:rPr lang="en-US" sz="1600" spc="-3" dirty="0" smtClean="0">
                <a:latin typeface="Verdana" pitchFamily="34" charset="0"/>
                <a:ea typeface="Verdana" pitchFamily="34" charset="0"/>
                <a:cs typeface="Verdana" pitchFamily="34" charset="0"/>
              </a:rPr>
              <a:t>e</a:t>
            </a:r>
            <a:r>
              <a:rPr lang="en-US" sz="1600" dirty="0" smtClean="0">
                <a:latin typeface="Verdana" pitchFamily="34" charset="0"/>
                <a:ea typeface="Verdana" pitchFamily="34" charset="0"/>
                <a:cs typeface="Verdana" pitchFamily="34" charset="0"/>
              </a:rPr>
              <a:t>d</a:t>
            </a:r>
            <a:r>
              <a:rPr lang="en-US" sz="1600" spc="-3"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in 2</a:t>
            </a:r>
            <a:r>
              <a:rPr lang="en-US" sz="1600" spc="-3" dirty="0" smtClean="0">
                <a:latin typeface="Verdana" pitchFamily="34" charset="0"/>
                <a:ea typeface="Verdana" pitchFamily="34" charset="0"/>
                <a:cs typeface="Verdana" pitchFamily="34" charset="0"/>
              </a:rPr>
              <a:t>0</a:t>
            </a:r>
            <a:r>
              <a:rPr lang="en-US" sz="1600" dirty="0" smtClean="0">
                <a:latin typeface="Verdana" pitchFamily="34" charset="0"/>
                <a:ea typeface="Verdana" pitchFamily="34" charset="0"/>
                <a:cs typeface="Verdana" pitchFamily="34" charset="0"/>
              </a:rPr>
              <a:t>1</a:t>
            </a:r>
            <a:r>
              <a:rPr lang="en-US" sz="1600" spc="-3" dirty="0" smtClean="0">
                <a:latin typeface="Verdana" pitchFamily="34" charset="0"/>
                <a:ea typeface="Verdana" pitchFamily="34" charset="0"/>
                <a:cs typeface="Verdana" pitchFamily="34" charset="0"/>
              </a:rPr>
              <a:t>4</a:t>
            </a:r>
            <a:r>
              <a:rPr lang="en-US" sz="1600" dirty="0" smtClean="0">
                <a:latin typeface="Verdana" pitchFamily="34" charset="0"/>
                <a:ea typeface="Verdana" pitchFamily="34" charset="0"/>
                <a:cs typeface="Verdana" pitchFamily="34" charset="0"/>
              </a:rPr>
              <a:t>. SOTS is </a:t>
            </a:r>
            <a:r>
              <a:rPr lang="en-US" sz="1600" spc="-131" dirty="0" smtClean="0">
                <a:latin typeface="Verdana" pitchFamily="34" charset="0"/>
                <a:ea typeface="Verdana" pitchFamily="34" charset="0"/>
                <a:cs typeface="Verdana" pitchFamily="34" charset="0"/>
              </a:rPr>
              <a:t>technology leader in Engineering, Automotive and Power Sector , is ranked in top 10 facilities in </a:t>
            </a:r>
            <a:r>
              <a:rPr lang="en-US" sz="1600" spc="-131" dirty="0" err="1" smtClean="0">
                <a:latin typeface="Verdana" pitchFamily="34" charset="0"/>
                <a:ea typeface="Verdana" pitchFamily="34" charset="0"/>
                <a:cs typeface="Verdana" pitchFamily="34" charset="0"/>
              </a:rPr>
              <a:t>Pune</a:t>
            </a:r>
            <a:r>
              <a:rPr lang="en-US" sz="1600" spc="-131" dirty="0" smtClean="0">
                <a:latin typeface="Verdana" pitchFamily="34" charset="0"/>
                <a:ea typeface="Verdana" pitchFamily="34" charset="0"/>
                <a:cs typeface="Verdana" pitchFamily="34" charset="0"/>
              </a:rPr>
              <a:t> with world-class products designed and analysis, engineered and manufactured by a diverse team of talented employees. Over time, we have grown and diversified our capabilities by introducing different products. We are committed </a:t>
            </a:r>
            <a:r>
              <a:rPr lang="en-US" sz="1600" dirty="0" smtClean="0">
                <a:latin typeface="Verdana" pitchFamily="34" charset="0"/>
                <a:ea typeface="Verdana" pitchFamily="34" charset="0"/>
                <a:cs typeface="Verdana" pitchFamily="34" charset="0"/>
              </a:rPr>
              <a:t>to excellent</a:t>
            </a:r>
            <a:r>
              <a:rPr lang="en-US" sz="1600" spc="141"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quality</a:t>
            </a:r>
            <a:r>
              <a:rPr lang="en-US" sz="1600" spc="6"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and</a:t>
            </a:r>
            <a:r>
              <a:rPr lang="en-US" sz="1600" spc="6"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inn</a:t>
            </a:r>
            <a:r>
              <a:rPr lang="en-US" sz="1600" spc="-39" dirty="0" smtClean="0">
                <a:latin typeface="Verdana" pitchFamily="34" charset="0"/>
                <a:ea typeface="Verdana" pitchFamily="34" charset="0"/>
                <a:cs typeface="Verdana" pitchFamily="34" charset="0"/>
              </a:rPr>
              <a:t>o</a:t>
            </a:r>
            <a:r>
              <a:rPr lang="en-US" sz="1600" spc="-20" dirty="0" smtClean="0">
                <a:latin typeface="Verdana" pitchFamily="34" charset="0"/>
                <a:ea typeface="Verdana" pitchFamily="34" charset="0"/>
                <a:cs typeface="Verdana" pitchFamily="34" charset="0"/>
              </a:rPr>
              <a:t>v</a:t>
            </a:r>
            <a:r>
              <a:rPr lang="en-US" sz="1600" spc="-10" dirty="0" smtClean="0">
                <a:latin typeface="Verdana" pitchFamily="34" charset="0"/>
                <a:ea typeface="Verdana" pitchFamily="34" charset="0"/>
                <a:cs typeface="Verdana" pitchFamily="34" charset="0"/>
              </a:rPr>
              <a:t>a</a:t>
            </a:r>
            <a:r>
              <a:rPr lang="en-US" sz="1600" dirty="0" smtClean="0">
                <a:latin typeface="Verdana" pitchFamily="34" charset="0"/>
                <a:ea typeface="Verdana" pitchFamily="34" charset="0"/>
                <a:cs typeface="Verdana" pitchFamily="34" charset="0"/>
              </a:rPr>
              <a:t>ti</a:t>
            </a:r>
            <a:r>
              <a:rPr lang="en-US" sz="1600" spc="-20" dirty="0" smtClean="0">
                <a:latin typeface="Verdana" pitchFamily="34" charset="0"/>
                <a:ea typeface="Verdana" pitchFamily="34" charset="0"/>
                <a:cs typeface="Verdana" pitchFamily="34" charset="0"/>
              </a:rPr>
              <a:t>v</a:t>
            </a:r>
            <a:r>
              <a:rPr lang="en-US" sz="1600" dirty="0" smtClean="0">
                <a:latin typeface="Verdana" pitchFamily="34" charset="0"/>
                <a:ea typeface="Verdana" pitchFamily="34" charset="0"/>
                <a:cs typeface="Verdana" pitchFamily="34" charset="0"/>
              </a:rPr>
              <a:t>e</a:t>
            </a:r>
            <a:r>
              <a:rPr lang="en-US" sz="1600" spc="-9"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ideas</a:t>
            </a:r>
            <a:r>
              <a:rPr lang="en-US" sz="1600" spc="-52"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for</a:t>
            </a:r>
            <a:r>
              <a:rPr lang="en-US" sz="1600" spc="-41"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the</a:t>
            </a:r>
            <a:r>
              <a:rPr lang="en-US" sz="1600" spc="-21"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custome</a:t>
            </a:r>
            <a:r>
              <a:rPr lang="en-US" sz="1600" spc="-115" dirty="0" smtClean="0">
                <a:latin typeface="Verdana" pitchFamily="34" charset="0"/>
                <a:ea typeface="Verdana" pitchFamily="34" charset="0"/>
                <a:cs typeface="Verdana" pitchFamily="34" charset="0"/>
              </a:rPr>
              <a:t>r</a:t>
            </a:r>
            <a:r>
              <a:rPr lang="en-US" sz="1600" dirty="0" smtClean="0">
                <a:latin typeface="Verdana" pitchFamily="34" charset="0"/>
                <a:ea typeface="Verdana" pitchFamily="34" charset="0"/>
                <a:cs typeface="Verdana" pitchFamily="34" charset="0"/>
              </a:rPr>
              <a:t>.</a:t>
            </a:r>
            <a:r>
              <a:rPr lang="en-US" sz="1600" spc="-42"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Long</a:t>
            </a:r>
            <a:r>
              <a:rPr lang="en-US" sz="1600" spc="-89"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las</a:t>
            </a:r>
            <a:r>
              <a:rPr lang="en-US" sz="1600" spc="3" dirty="0" smtClean="0">
                <a:latin typeface="Verdana" pitchFamily="34" charset="0"/>
                <a:ea typeface="Verdana" pitchFamily="34" charset="0"/>
                <a:cs typeface="Verdana" pitchFamily="34" charset="0"/>
              </a:rPr>
              <a:t>t</a:t>
            </a:r>
            <a:r>
              <a:rPr lang="en-US" sz="1600" dirty="0" smtClean="0">
                <a:latin typeface="Verdana" pitchFamily="34" charset="0"/>
                <a:ea typeface="Verdana" pitchFamily="34" charset="0"/>
                <a:cs typeface="Verdana" pitchFamily="34" charset="0"/>
              </a:rPr>
              <a:t>ing</a:t>
            </a:r>
            <a:r>
              <a:rPr lang="en-US" sz="1600" spc="-85" dirty="0" smtClean="0">
                <a:latin typeface="Verdana" pitchFamily="34" charset="0"/>
                <a:ea typeface="Verdana" pitchFamily="34" charset="0"/>
                <a:cs typeface="Verdana" pitchFamily="34" charset="0"/>
              </a:rPr>
              <a:t> </a:t>
            </a:r>
            <a:r>
              <a:rPr lang="en-US" sz="1600" spc="-13" dirty="0" smtClean="0">
                <a:latin typeface="Verdana" pitchFamily="34" charset="0"/>
                <a:ea typeface="Verdana" pitchFamily="34" charset="0"/>
                <a:cs typeface="Verdana" pitchFamily="34" charset="0"/>
              </a:rPr>
              <a:t>r</a:t>
            </a:r>
            <a:r>
              <a:rPr lang="en-US" sz="1600" dirty="0" smtClean="0">
                <a:latin typeface="Verdana" pitchFamily="34" charset="0"/>
                <a:ea typeface="Verdana" pitchFamily="34" charset="0"/>
                <a:cs typeface="Verdana" pitchFamily="34" charset="0"/>
              </a:rPr>
              <a:t>el</a:t>
            </a:r>
            <a:r>
              <a:rPr lang="en-US" sz="1600" spc="-10" dirty="0" smtClean="0">
                <a:latin typeface="Verdana" pitchFamily="34" charset="0"/>
                <a:ea typeface="Verdana" pitchFamily="34" charset="0"/>
                <a:cs typeface="Verdana" pitchFamily="34" charset="0"/>
              </a:rPr>
              <a:t>a</a:t>
            </a:r>
            <a:r>
              <a:rPr lang="en-US" sz="1600" dirty="0" smtClean="0">
                <a:latin typeface="Verdana" pitchFamily="34" charset="0"/>
                <a:ea typeface="Verdana" pitchFamily="34" charset="0"/>
                <a:cs typeface="Verdana" pitchFamily="34" charset="0"/>
              </a:rPr>
              <a:t>tionships</a:t>
            </a:r>
            <a:r>
              <a:rPr lang="en-US" sz="1600" spc="-32"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with</a:t>
            </a:r>
            <a:r>
              <a:rPr lang="en-US" sz="1600" spc="47"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our</a:t>
            </a:r>
            <a:r>
              <a:rPr lang="en-US" sz="1600" spc="93"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custome</a:t>
            </a:r>
            <a:r>
              <a:rPr lang="en-US" sz="1600" spc="22" dirty="0" smtClean="0">
                <a:latin typeface="Verdana" pitchFamily="34" charset="0"/>
                <a:ea typeface="Verdana" pitchFamily="34" charset="0"/>
                <a:cs typeface="Verdana" pitchFamily="34" charset="0"/>
              </a:rPr>
              <a:t>r</a:t>
            </a:r>
            <a:r>
              <a:rPr lang="en-US" sz="1600" dirty="0" smtClean="0">
                <a:latin typeface="Verdana" pitchFamily="34" charset="0"/>
                <a:ea typeface="Verdana" pitchFamily="34" charset="0"/>
                <a:cs typeface="Verdana" pitchFamily="34" charset="0"/>
              </a:rPr>
              <a:t>s and</a:t>
            </a:r>
            <a:r>
              <a:rPr lang="en-US" sz="1600" spc="6" dirty="0" smtClean="0">
                <a:latin typeface="Verdana" pitchFamily="34" charset="0"/>
                <a:ea typeface="Verdana" pitchFamily="34" charset="0"/>
                <a:cs typeface="Verdana" pitchFamily="34" charset="0"/>
              </a:rPr>
              <a:t> </a:t>
            </a:r>
            <a:r>
              <a:rPr lang="en-US" sz="1600" spc="-23" dirty="0" smtClean="0">
                <a:latin typeface="Verdana" pitchFamily="34" charset="0"/>
                <a:ea typeface="Verdana" pitchFamily="34" charset="0"/>
                <a:cs typeface="Verdana" pitchFamily="34" charset="0"/>
              </a:rPr>
              <a:t>v</a:t>
            </a:r>
            <a:r>
              <a:rPr lang="en-US" sz="1600" dirty="0" smtClean="0">
                <a:latin typeface="Verdana" pitchFamily="34" charset="0"/>
                <a:ea typeface="Verdana" pitchFamily="34" charset="0"/>
                <a:cs typeface="Verdana" pitchFamily="34" charset="0"/>
              </a:rPr>
              <a:t>end</a:t>
            </a:r>
            <a:r>
              <a:rPr lang="en-US" sz="1600" spc="-3" dirty="0" smtClean="0">
                <a:latin typeface="Verdana" pitchFamily="34" charset="0"/>
                <a:ea typeface="Verdana" pitchFamily="34" charset="0"/>
                <a:cs typeface="Verdana" pitchFamily="34" charset="0"/>
              </a:rPr>
              <a:t>o</a:t>
            </a:r>
            <a:r>
              <a:rPr lang="en-US" sz="1600" spc="20" dirty="0" smtClean="0">
                <a:latin typeface="Verdana" pitchFamily="34" charset="0"/>
                <a:ea typeface="Verdana" pitchFamily="34" charset="0"/>
                <a:cs typeface="Verdana" pitchFamily="34" charset="0"/>
              </a:rPr>
              <a:t>r</a:t>
            </a:r>
            <a:r>
              <a:rPr lang="en-US" sz="1600" dirty="0" smtClean="0">
                <a:latin typeface="Verdana" pitchFamily="34" charset="0"/>
                <a:ea typeface="Verdana" pitchFamily="34" charset="0"/>
                <a:cs typeface="Verdana" pitchFamily="34" charset="0"/>
              </a:rPr>
              <a:t>s</a:t>
            </a:r>
            <a:r>
              <a:rPr lang="en-US" sz="1600" spc="76" dirty="0" smtClean="0">
                <a:latin typeface="Verdana" pitchFamily="34" charset="0"/>
                <a:ea typeface="Verdana" pitchFamily="34" charset="0"/>
                <a:cs typeface="Verdana" pitchFamily="34" charset="0"/>
              </a:rPr>
              <a:t> </a:t>
            </a:r>
            <a:r>
              <a:rPr lang="en-US" sz="1600" spc="3" dirty="0" smtClean="0">
                <a:latin typeface="Verdana" pitchFamily="34" charset="0"/>
                <a:ea typeface="Verdana" pitchFamily="34" charset="0"/>
                <a:cs typeface="Verdana" pitchFamily="34" charset="0"/>
              </a:rPr>
              <a:t>i</a:t>
            </a:r>
            <a:r>
              <a:rPr lang="en-US" sz="1600" dirty="0" smtClean="0">
                <a:latin typeface="Verdana" pitchFamily="34" charset="0"/>
                <a:ea typeface="Verdana" pitchFamily="34" charset="0"/>
                <a:cs typeface="Verdana" pitchFamily="34" charset="0"/>
              </a:rPr>
              <a:t>s</a:t>
            </a:r>
            <a:r>
              <a:rPr lang="en-US" sz="1600" spc="-65"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a</a:t>
            </a:r>
            <a:r>
              <a:rPr lang="en-US" sz="1600" spc="-28"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fun</a:t>
            </a:r>
            <a:r>
              <a:rPr lang="en-US" sz="1600" spc="-3" dirty="0" smtClean="0">
                <a:latin typeface="Verdana" pitchFamily="34" charset="0"/>
                <a:ea typeface="Verdana" pitchFamily="34" charset="0"/>
                <a:cs typeface="Verdana" pitchFamily="34" charset="0"/>
              </a:rPr>
              <a:t>d</a:t>
            </a:r>
            <a:r>
              <a:rPr lang="en-US" sz="1600" dirty="0" smtClean="0">
                <a:latin typeface="Verdana" pitchFamily="34" charset="0"/>
                <a:ea typeface="Verdana" pitchFamily="34" charset="0"/>
                <a:cs typeface="Verdana" pitchFamily="34" charset="0"/>
              </a:rPr>
              <a:t>am</a:t>
            </a:r>
            <a:r>
              <a:rPr lang="en-US" sz="1600" spc="3" dirty="0" smtClean="0">
                <a:latin typeface="Verdana" pitchFamily="34" charset="0"/>
                <a:ea typeface="Verdana" pitchFamily="34" charset="0"/>
                <a:cs typeface="Verdana" pitchFamily="34" charset="0"/>
              </a:rPr>
              <a:t>e</a:t>
            </a:r>
            <a:r>
              <a:rPr lang="en-US" sz="1600" dirty="0" smtClean="0">
                <a:latin typeface="Verdana" pitchFamily="34" charset="0"/>
                <a:ea typeface="Verdana" pitchFamily="34" charset="0"/>
                <a:cs typeface="Verdana" pitchFamily="34" charset="0"/>
              </a:rPr>
              <a:t>ntal</a:t>
            </a:r>
            <a:r>
              <a:rPr lang="en-US" sz="1600" spc="101"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goal</a:t>
            </a:r>
            <a:r>
              <a:rPr lang="en-US" sz="1600" spc="-39" dirty="0" smtClean="0">
                <a:latin typeface="Verdana" pitchFamily="34" charset="0"/>
                <a:ea typeface="Verdana" pitchFamily="34" charset="0"/>
                <a:cs typeface="Verdana" pitchFamily="34" charset="0"/>
              </a:rPr>
              <a:t> </a:t>
            </a:r>
            <a:r>
              <a:rPr lang="en-US" sz="1600" spc="-10" dirty="0" smtClean="0">
                <a:latin typeface="Verdana" pitchFamily="34" charset="0"/>
                <a:ea typeface="Verdana" pitchFamily="34" charset="0"/>
                <a:cs typeface="Verdana" pitchFamily="34" charset="0"/>
              </a:rPr>
              <a:t>a</a:t>
            </a:r>
            <a:r>
              <a:rPr lang="en-US" sz="1600" dirty="0" smtClean="0">
                <a:latin typeface="Verdana" pitchFamily="34" charset="0"/>
                <a:ea typeface="Verdana" pitchFamily="34" charset="0"/>
                <a:cs typeface="Verdana" pitchFamily="34" charset="0"/>
              </a:rPr>
              <a:t>t</a:t>
            </a:r>
            <a:r>
              <a:rPr lang="en-US" sz="1600" spc="41"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S</a:t>
            </a:r>
            <a:r>
              <a:rPr lang="en-US" sz="1600" spc="-43" dirty="0" smtClean="0">
                <a:latin typeface="Verdana" pitchFamily="34" charset="0"/>
                <a:ea typeface="Verdana" pitchFamily="34" charset="0"/>
                <a:cs typeface="Verdana" pitchFamily="34" charset="0"/>
              </a:rPr>
              <a:t>O</a:t>
            </a:r>
            <a:r>
              <a:rPr lang="en-US" sz="1600" dirty="0" smtClean="0">
                <a:latin typeface="Verdana" pitchFamily="34" charset="0"/>
                <a:ea typeface="Verdana" pitchFamily="34" charset="0"/>
                <a:cs typeface="Verdana" pitchFamily="34" charset="0"/>
              </a:rPr>
              <a:t>TS</a:t>
            </a:r>
            <a:r>
              <a:rPr lang="en-US" sz="1600" spc="69" dirty="0" smtClean="0">
                <a:latin typeface="Verdana" pitchFamily="34" charset="0"/>
                <a:ea typeface="Verdana" pitchFamily="34" charset="0"/>
                <a:cs typeface="Verdana" pitchFamily="34" charset="0"/>
              </a:rPr>
              <a:t>. </a:t>
            </a:r>
            <a:r>
              <a:rPr lang="en-US" sz="1600" spc="-131" dirty="0" smtClean="0">
                <a:latin typeface="Verdana" pitchFamily="34" charset="0"/>
                <a:ea typeface="Verdana" pitchFamily="34" charset="0"/>
                <a:cs typeface="Verdana" pitchFamily="34" charset="0"/>
              </a:rPr>
              <a:t>W</a:t>
            </a:r>
            <a:r>
              <a:rPr lang="en-US" sz="1600" dirty="0" smtClean="0">
                <a:latin typeface="Verdana" pitchFamily="34" charset="0"/>
                <a:ea typeface="Verdana" pitchFamily="34" charset="0"/>
                <a:cs typeface="Verdana" pitchFamily="34" charset="0"/>
              </a:rPr>
              <a:t>e</a:t>
            </a:r>
            <a:r>
              <a:rPr lang="en-US" sz="1600" spc="150"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help</a:t>
            </a:r>
            <a:r>
              <a:rPr lang="en-US" sz="1600" spc="26"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our</a:t>
            </a:r>
            <a:r>
              <a:rPr lang="en-US" sz="1600" spc="115"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custome</a:t>
            </a:r>
            <a:r>
              <a:rPr lang="en-US" sz="1600" spc="20" dirty="0" smtClean="0">
                <a:latin typeface="Verdana" pitchFamily="34" charset="0"/>
                <a:ea typeface="Verdana" pitchFamily="34" charset="0"/>
                <a:cs typeface="Verdana" pitchFamily="34" charset="0"/>
              </a:rPr>
              <a:t>r</a:t>
            </a:r>
            <a:r>
              <a:rPr lang="en-US" sz="1600" dirty="0" smtClean="0">
                <a:latin typeface="Verdana" pitchFamily="34" charset="0"/>
                <a:ea typeface="Verdana" pitchFamily="34" charset="0"/>
                <a:cs typeface="Verdana" pitchFamily="34" charset="0"/>
              </a:rPr>
              <a:t>s</a:t>
            </a:r>
            <a:r>
              <a:rPr lang="en-US" sz="1600" spc="165"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design</a:t>
            </a:r>
            <a:r>
              <a:rPr lang="en-US" sz="1600" spc="-35"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n</a:t>
            </a:r>
            <a:r>
              <a:rPr lang="en-US" sz="1600" spc="-20" dirty="0" smtClean="0">
                <a:latin typeface="Verdana" pitchFamily="34" charset="0"/>
                <a:ea typeface="Verdana" pitchFamily="34" charset="0"/>
                <a:cs typeface="Verdana" pitchFamily="34" charset="0"/>
              </a:rPr>
              <a:t>e</a:t>
            </a:r>
            <a:r>
              <a:rPr lang="en-US" sz="1600" dirty="0" smtClean="0">
                <a:latin typeface="Verdana" pitchFamily="34" charset="0"/>
                <a:ea typeface="Verdana" pitchFamily="34" charset="0"/>
                <a:cs typeface="Verdana" pitchFamily="34" charset="0"/>
              </a:rPr>
              <a:t>w</a:t>
            </a:r>
            <a:r>
              <a:rPr lang="en-US" sz="1600" spc="74"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p</a:t>
            </a:r>
            <a:r>
              <a:rPr lang="en-US" sz="1600" spc="-13" dirty="0" smtClean="0">
                <a:latin typeface="Verdana" pitchFamily="34" charset="0"/>
                <a:ea typeface="Verdana" pitchFamily="34" charset="0"/>
                <a:cs typeface="Verdana" pitchFamily="34" charset="0"/>
              </a:rPr>
              <a:t>r</a:t>
            </a:r>
            <a:r>
              <a:rPr lang="en-US" sz="1600" dirty="0" smtClean="0">
                <a:latin typeface="Verdana" pitchFamily="34" charset="0"/>
                <a:ea typeface="Verdana" pitchFamily="34" charset="0"/>
                <a:cs typeface="Verdana" pitchFamily="34" charset="0"/>
              </a:rPr>
              <a:t>od</a:t>
            </a:r>
            <a:r>
              <a:rPr lang="en-US" sz="1600" spc="-3" dirty="0" smtClean="0">
                <a:latin typeface="Verdana" pitchFamily="34" charset="0"/>
                <a:ea typeface="Verdana" pitchFamily="34" charset="0"/>
                <a:cs typeface="Verdana" pitchFamily="34" charset="0"/>
              </a:rPr>
              <a:t>u</a:t>
            </a:r>
            <a:r>
              <a:rPr lang="en-US" sz="1600" dirty="0" smtClean="0">
                <a:latin typeface="Verdana" pitchFamily="34" charset="0"/>
                <a:ea typeface="Verdana" pitchFamily="34" charset="0"/>
                <a:cs typeface="Verdana" pitchFamily="34" charset="0"/>
              </a:rPr>
              <a:t>cts,</a:t>
            </a:r>
            <a:r>
              <a:rPr lang="en-US" sz="1600" spc="216" dirty="0" smtClean="0">
                <a:latin typeface="Verdana" pitchFamily="34" charset="0"/>
                <a:ea typeface="Verdana" pitchFamily="34" charset="0"/>
                <a:cs typeface="Verdana" pitchFamily="34" charset="0"/>
              </a:rPr>
              <a:t> </a:t>
            </a:r>
            <a:r>
              <a:rPr lang="en-US" sz="1600" spc="-13" dirty="0" smtClean="0">
                <a:latin typeface="Verdana" pitchFamily="34" charset="0"/>
                <a:ea typeface="Verdana" pitchFamily="34" charset="0"/>
                <a:cs typeface="Verdana" pitchFamily="34" charset="0"/>
              </a:rPr>
              <a:t>r</a:t>
            </a:r>
            <a:r>
              <a:rPr lang="en-US" sz="1600" dirty="0" smtClean="0">
                <a:latin typeface="Verdana" pitchFamily="34" charset="0"/>
                <a:ea typeface="Verdana" pitchFamily="34" charset="0"/>
                <a:cs typeface="Verdana" pitchFamily="34" charset="0"/>
              </a:rPr>
              <a:t>edesign</a:t>
            </a:r>
            <a:r>
              <a:rPr lang="en-US" sz="1600" spc="65"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an exist</a:t>
            </a:r>
            <a:r>
              <a:rPr lang="en-US" sz="1600" spc="3" dirty="0" smtClean="0">
                <a:latin typeface="Verdana" pitchFamily="34" charset="0"/>
                <a:ea typeface="Verdana" pitchFamily="34" charset="0"/>
                <a:cs typeface="Verdana" pitchFamily="34" charset="0"/>
              </a:rPr>
              <a:t>i</a:t>
            </a:r>
            <a:r>
              <a:rPr lang="en-US" sz="1600" dirty="0" smtClean="0">
                <a:latin typeface="Verdana" pitchFamily="34" charset="0"/>
                <a:ea typeface="Verdana" pitchFamily="34" charset="0"/>
                <a:cs typeface="Verdana" pitchFamily="34" charset="0"/>
              </a:rPr>
              <a:t>ng</a:t>
            </a:r>
            <a:r>
              <a:rPr lang="en-US" sz="1600" spc="8"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p</a:t>
            </a:r>
            <a:r>
              <a:rPr lang="en-US" sz="1600" spc="-13" dirty="0" smtClean="0">
                <a:latin typeface="Verdana" pitchFamily="34" charset="0"/>
                <a:ea typeface="Verdana" pitchFamily="34" charset="0"/>
                <a:cs typeface="Verdana" pitchFamily="34" charset="0"/>
              </a:rPr>
              <a:t>r</a:t>
            </a:r>
            <a:r>
              <a:rPr lang="en-US" sz="1600" dirty="0" smtClean="0">
                <a:latin typeface="Verdana" pitchFamily="34" charset="0"/>
                <a:ea typeface="Verdana" pitchFamily="34" charset="0"/>
                <a:cs typeface="Verdana" pitchFamily="34" charset="0"/>
              </a:rPr>
              <a:t>oject</a:t>
            </a:r>
            <a:r>
              <a:rPr lang="en-US" sz="1600" spc="173"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and</a:t>
            </a:r>
            <a:r>
              <a:rPr lang="en-US" sz="1600" spc="6"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i</a:t>
            </a:r>
            <a:r>
              <a:rPr lang="en-US" sz="1600" spc="-26" dirty="0" smtClean="0">
                <a:latin typeface="Verdana" pitchFamily="34" charset="0"/>
                <a:ea typeface="Verdana" pitchFamily="34" charset="0"/>
                <a:cs typeface="Verdana" pitchFamily="34" charset="0"/>
              </a:rPr>
              <a:t>n</a:t>
            </a:r>
            <a:r>
              <a:rPr lang="en-US" sz="1600" spc="-23" dirty="0" smtClean="0">
                <a:latin typeface="Verdana" pitchFamily="34" charset="0"/>
                <a:ea typeface="Verdana" pitchFamily="34" charset="0"/>
                <a:cs typeface="Verdana" pitchFamily="34" charset="0"/>
              </a:rPr>
              <a:t>v</a:t>
            </a:r>
            <a:r>
              <a:rPr lang="en-US" sz="1600" dirty="0" smtClean="0">
                <a:latin typeface="Verdana" pitchFamily="34" charset="0"/>
                <a:ea typeface="Verdana" pitchFamily="34" charset="0"/>
                <a:cs typeface="Verdana" pitchFamily="34" charset="0"/>
              </a:rPr>
              <a:t>est</a:t>
            </a:r>
            <a:r>
              <a:rPr lang="en-US" sz="1600" spc="3" dirty="0" smtClean="0">
                <a:latin typeface="Verdana" pitchFamily="34" charset="0"/>
                <a:ea typeface="Verdana" pitchFamily="34" charset="0"/>
                <a:cs typeface="Verdana" pitchFamily="34" charset="0"/>
              </a:rPr>
              <a:t>i</a:t>
            </a:r>
            <a:r>
              <a:rPr lang="en-US" sz="1600" dirty="0" smtClean="0">
                <a:latin typeface="Verdana" pitchFamily="34" charset="0"/>
                <a:ea typeface="Verdana" pitchFamily="34" charset="0"/>
                <a:cs typeface="Verdana" pitchFamily="34" charset="0"/>
              </a:rPr>
              <a:t>g</a:t>
            </a:r>
            <a:r>
              <a:rPr lang="en-US" sz="1600" spc="-10" dirty="0" smtClean="0">
                <a:latin typeface="Verdana" pitchFamily="34" charset="0"/>
                <a:ea typeface="Verdana" pitchFamily="34" charset="0"/>
                <a:cs typeface="Verdana" pitchFamily="34" charset="0"/>
              </a:rPr>
              <a:t>a</a:t>
            </a:r>
            <a:r>
              <a:rPr lang="en-US" sz="1600" dirty="0" smtClean="0">
                <a:latin typeface="Verdana" pitchFamily="34" charset="0"/>
                <a:ea typeface="Verdana" pitchFamily="34" charset="0"/>
                <a:cs typeface="Verdana" pitchFamily="34" charset="0"/>
              </a:rPr>
              <a:t>te</a:t>
            </a:r>
            <a:r>
              <a:rPr lang="en-US" sz="1600" spc="-29"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cost</a:t>
            </a:r>
            <a:r>
              <a:rPr lang="en-US" sz="1600" spc="20" dirty="0" smtClean="0">
                <a:latin typeface="Verdana" pitchFamily="34" charset="0"/>
                <a:ea typeface="Verdana" pitchFamily="34" charset="0"/>
                <a:cs typeface="Verdana" pitchFamily="34" charset="0"/>
              </a:rPr>
              <a:t> </a:t>
            </a:r>
            <a:r>
              <a:rPr lang="en-US" sz="1600" dirty="0" smtClean="0">
                <a:latin typeface="Verdana" pitchFamily="34" charset="0"/>
                <a:ea typeface="Verdana" pitchFamily="34" charset="0"/>
                <a:cs typeface="Verdana" pitchFamily="34" charset="0"/>
              </a:rPr>
              <a:t>s</a:t>
            </a:r>
            <a:r>
              <a:rPr lang="en-US" sz="1600" spc="-38" dirty="0" smtClean="0">
                <a:latin typeface="Verdana" pitchFamily="34" charset="0"/>
                <a:ea typeface="Verdana" pitchFamily="34" charset="0"/>
                <a:cs typeface="Verdana" pitchFamily="34" charset="0"/>
              </a:rPr>
              <a:t>a</a:t>
            </a:r>
            <a:r>
              <a:rPr lang="en-US" sz="1600" dirty="0" smtClean="0">
                <a:latin typeface="Verdana" pitchFamily="34" charset="0"/>
                <a:ea typeface="Verdana" pitchFamily="34" charset="0"/>
                <a:cs typeface="Verdana" pitchFamily="34" charset="0"/>
              </a:rPr>
              <a:t>ving</a:t>
            </a:r>
            <a:r>
              <a:rPr lang="en-US" sz="1600" spc="-29" dirty="0" smtClean="0">
                <a:latin typeface="Verdana" pitchFamily="34" charset="0"/>
                <a:ea typeface="Verdana" pitchFamily="34" charset="0"/>
                <a:cs typeface="Verdana" pitchFamily="34" charset="0"/>
              </a:rPr>
              <a:t>s.</a:t>
            </a:r>
            <a:endParaRPr lang="en-US" sz="1400" dirty="0">
              <a:latin typeface="Verdana" pitchFamily="34" charset="0"/>
              <a:ea typeface="Verdana" pitchFamily="34" charset="0"/>
              <a:cs typeface="Verdana" pitchFamily="34" charset="0"/>
            </a:endParaRPr>
          </a:p>
        </p:txBody>
      </p:sp>
      <p:sp>
        <p:nvSpPr>
          <p:cNvPr id="11" name="Right Triangle 10"/>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8" name="Picture 7" descr="FINAL.bmp"/>
          <p:cNvPicPr/>
          <p:nvPr/>
        </p:nvPicPr>
        <p:blipFill>
          <a:blip r:embed="rId3"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3</a:t>
            </a:fld>
            <a:endParaRPr lang="en-US" sz="1400" b="1" dirty="0">
              <a:solidFill>
                <a:srgbClr val="FFFFFF"/>
              </a:solidFill>
            </a:endParaRPr>
          </a:p>
        </p:txBody>
      </p:sp>
      <p:sp>
        <p:nvSpPr>
          <p:cNvPr id="5" name="Right Triangle 4"/>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Rectangle 5"/>
          <p:cNvSpPr/>
          <p:nvPr/>
        </p:nvSpPr>
        <p:spPr>
          <a:xfrm>
            <a:off x="5148064" y="0"/>
            <a:ext cx="3826239" cy="369332"/>
          </a:xfrm>
          <a:prstGeom prst="rect">
            <a:avLst/>
          </a:prstGeom>
        </p:spPr>
        <p:txBody>
          <a:bodyPr wrap="squar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37" name="Content Placeholder 9"/>
          <p:cNvSpPr txBox="1">
            <a:spLocks/>
          </p:cNvSpPr>
          <p:nvPr/>
        </p:nvSpPr>
        <p:spPr>
          <a:xfrm>
            <a:off x="2627784" y="555526"/>
            <a:ext cx="3240360" cy="4162784"/>
          </a:xfrm>
          <a:prstGeom prst="rect">
            <a:avLst/>
          </a:prstGeom>
          <a:ln>
            <a:solidFill>
              <a:schemeClr val="accent1"/>
            </a:solidFill>
          </a:ln>
        </p:spPr>
        <p:txBody>
          <a:bodyPr vert="horz">
            <a:noAutofit/>
          </a:bodyPr>
          <a:lstStyle/>
          <a:p>
            <a:pPr marL="0" marR="0" lvl="0" indent="-274320" algn="ctr" defTabSz="914400" rtl="0" eaLnBrk="1" fontAlgn="auto" latinLnBrk="0" hangingPunct="1">
              <a:lnSpc>
                <a:spcPct val="100000"/>
              </a:lnSpc>
              <a:spcBef>
                <a:spcPts val="600"/>
              </a:spcBef>
              <a:spcAft>
                <a:spcPts val="0"/>
              </a:spcAft>
              <a:buClr>
                <a:schemeClr val="tx2"/>
              </a:buClr>
              <a:buSzPct val="73000"/>
              <a:buFont typeface="Wingdings 2"/>
              <a:buNone/>
              <a:tabLst/>
              <a:defRPr/>
            </a:pPr>
            <a:endParaRPr kumimoji="0" lang="en-IN" sz="1200" b="1" i="0" u="none" strike="noStrike" kern="1200" cap="none" spc="0" normalizeH="0" baseline="0" noProof="0" dirty="0" smtClean="0">
              <a:ln>
                <a:noFill/>
              </a:ln>
              <a:solidFill>
                <a:schemeClr val="tx1"/>
              </a:solidFill>
              <a:effectLst/>
              <a:uLnTx/>
              <a:uFillTx/>
              <a:latin typeface="Trebuchet MS" pitchFamily="34" charset="0"/>
              <a:ea typeface="+mn-ea"/>
              <a:cs typeface="+mn-cs"/>
            </a:endParaRPr>
          </a:p>
          <a:p>
            <a:pPr marL="0" marR="0" lvl="0" indent="-274320" algn="ctr" defTabSz="914400" rtl="0" eaLnBrk="1" fontAlgn="auto" latinLnBrk="0" hangingPunct="1">
              <a:lnSpc>
                <a:spcPct val="100000"/>
              </a:lnSpc>
              <a:spcBef>
                <a:spcPts val="600"/>
              </a:spcBef>
              <a:spcAft>
                <a:spcPts val="0"/>
              </a:spcAft>
              <a:buClr>
                <a:schemeClr val="tx2"/>
              </a:buClr>
              <a:buSzPct val="73000"/>
              <a:buFont typeface="Wingdings 2"/>
              <a:buNone/>
              <a:tabLst/>
              <a:defRPr/>
            </a:pPr>
            <a:endParaRPr kumimoji="0" lang="en-IN" sz="1200" b="1" i="0" u="none" strike="noStrike" kern="1200" cap="none" spc="0" normalizeH="0" baseline="0" noProof="0" dirty="0" smtClean="0">
              <a:ln>
                <a:noFill/>
              </a:ln>
              <a:solidFill>
                <a:schemeClr val="tx1"/>
              </a:solidFill>
              <a:effectLst/>
              <a:uLnTx/>
              <a:uFillTx/>
              <a:latin typeface="Trebuchet MS" pitchFamily="34" charset="0"/>
              <a:ea typeface="+mn-ea"/>
              <a:cs typeface="+mn-cs"/>
            </a:endParaRPr>
          </a:p>
          <a:p>
            <a:pPr marL="0" marR="0" lvl="0" indent="-274320" algn="ctr" defTabSz="914400" rtl="0" eaLnBrk="1" fontAlgn="auto" latinLnBrk="0" hangingPunct="1">
              <a:lnSpc>
                <a:spcPct val="100000"/>
              </a:lnSpc>
              <a:spcBef>
                <a:spcPts val="600"/>
              </a:spcBef>
              <a:spcAft>
                <a:spcPts val="0"/>
              </a:spcAft>
              <a:buClr>
                <a:schemeClr val="tx2"/>
              </a:buClr>
              <a:buSzPct val="73000"/>
              <a:buFont typeface="Wingdings 2"/>
              <a:buNone/>
              <a:tabLst/>
              <a:defRPr/>
            </a:pPr>
            <a:endParaRPr kumimoji="0" lang="en-IN" sz="1200" b="1" i="0" u="none" strike="noStrike" kern="1200" cap="none" spc="0" normalizeH="0" baseline="0" noProof="0" dirty="0" smtClean="0">
              <a:ln>
                <a:noFill/>
              </a:ln>
              <a:solidFill>
                <a:schemeClr val="tx1"/>
              </a:solidFill>
              <a:effectLst/>
              <a:uLnTx/>
              <a:uFillTx/>
              <a:latin typeface="Trebuchet MS" pitchFamily="34" charset="0"/>
              <a:ea typeface="+mn-ea"/>
              <a:cs typeface="+mn-cs"/>
            </a:endParaRPr>
          </a:p>
          <a:p>
            <a:pPr marL="0" marR="0" lvl="0" indent="-274320" algn="ctr" defTabSz="914400" rtl="0" eaLnBrk="1" fontAlgn="auto" latinLnBrk="0" hangingPunct="1">
              <a:lnSpc>
                <a:spcPct val="100000"/>
              </a:lnSpc>
              <a:spcBef>
                <a:spcPts val="600"/>
              </a:spcBef>
              <a:spcAft>
                <a:spcPts val="0"/>
              </a:spcAft>
              <a:buClr>
                <a:schemeClr val="tx2"/>
              </a:buClr>
              <a:buSzPct val="73000"/>
              <a:buFont typeface="Wingdings 2"/>
              <a:buNone/>
              <a:tabLst/>
              <a:defRPr/>
            </a:pPr>
            <a:endParaRPr kumimoji="0" lang="en-IN" sz="1200" b="1" i="0" u="none" strike="noStrike" kern="1200" cap="none" spc="0" normalizeH="0" baseline="0" noProof="0" dirty="0" smtClean="0">
              <a:ln>
                <a:noFill/>
              </a:ln>
              <a:solidFill>
                <a:schemeClr val="tx1"/>
              </a:solidFill>
              <a:effectLst/>
              <a:uLnTx/>
              <a:uFillTx/>
              <a:latin typeface="Trebuchet MS" pitchFamily="34" charset="0"/>
              <a:ea typeface="+mn-ea"/>
              <a:cs typeface="+mn-cs"/>
            </a:endParaRPr>
          </a:p>
          <a:p>
            <a:pPr marL="0" marR="0" lvl="0" indent="-274320" algn="ctr" defTabSz="914400" rtl="0" eaLnBrk="1" fontAlgn="auto" latinLnBrk="0" hangingPunct="1">
              <a:lnSpc>
                <a:spcPct val="100000"/>
              </a:lnSpc>
              <a:spcBef>
                <a:spcPts val="600"/>
              </a:spcBef>
              <a:spcAft>
                <a:spcPts val="0"/>
              </a:spcAft>
              <a:buClr>
                <a:schemeClr val="tx2"/>
              </a:buClr>
              <a:buSzPct val="73000"/>
              <a:buFont typeface="Wingdings 2"/>
              <a:buNone/>
              <a:tabLst/>
              <a:defRPr/>
            </a:pPr>
            <a:endParaRPr kumimoji="0" lang="en-IN" sz="200" b="1" i="0" u="none" strike="noStrike" kern="1200" cap="none" spc="0" normalizeH="0" baseline="0" noProof="0" dirty="0" smtClean="0">
              <a:ln>
                <a:noFill/>
              </a:ln>
              <a:solidFill>
                <a:schemeClr val="tx1"/>
              </a:solidFill>
              <a:effectLst/>
              <a:uLnTx/>
              <a:uFillTx/>
              <a:latin typeface="Trebuchet MS" pitchFamily="34" charset="0"/>
              <a:ea typeface="+mn-ea"/>
              <a:cs typeface="+mn-cs"/>
            </a:endParaRPr>
          </a:p>
          <a:p>
            <a:pPr marL="0" marR="0" lvl="0" indent="-274320" algn="ctr" defTabSz="914400" rtl="0" eaLnBrk="1" fontAlgn="auto" latinLnBrk="0" hangingPunct="1">
              <a:lnSpc>
                <a:spcPct val="100000"/>
              </a:lnSpc>
              <a:spcBef>
                <a:spcPts val="600"/>
              </a:spcBef>
              <a:spcAft>
                <a:spcPts val="0"/>
              </a:spcAft>
              <a:buClr>
                <a:schemeClr val="tx2"/>
              </a:buClr>
              <a:buSzPct val="73000"/>
              <a:buFont typeface="Wingdings 2"/>
              <a:buNone/>
              <a:tabLst/>
              <a:defRPr/>
            </a:pPr>
            <a:r>
              <a:rPr lang="en-IN" sz="1200" b="1" dirty="0" smtClean="0">
                <a:latin typeface="Trebuchet MS" pitchFamily="34" charset="0"/>
              </a:rPr>
              <a:t>ANIL SHETE</a:t>
            </a:r>
            <a:endParaRPr kumimoji="0" lang="en-IN" sz="1200" b="1" i="0" u="none" strike="noStrike" kern="1200" cap="none" spc="0" normalizeH="0" baseline="0" noProof="0" dirty="0" smtClean="0">
              <a:ln>
                <a:noFill/>
              </a:ln>
              <a:solidFill>
                <a:schemeClr val="tx1"/>
              </a:solidFill>
              <a:effectLst/>
              <a:uLnTx/>
              <a:uFillTx/>
              <a:latin typeface="Trebuchet MS" pitchFamily="34" charset="0"/>
              <a:ea typeface="+mn-ea"/>
              <a:cs typeface="+mn-cs"/>
            </a:endParaRPr>
          </a:p>
          <a:p>
            <a:pPr marL="0" marR="0" lvl="0" indent="-274320" algn="ctr" defTabSz="914400" rtl="0" eaLnBrk="1" fontAlgn="auto" latinLnBrk="0" hangingPunct="1">
              <a:lnSpc>
                <a:spcPct val="100000"/>
              </a:lnSpc>
              <a:spcBef>
                <a:spcPts val="0"/>
              </a:spcBef>
              <a:spcAft>
                <a:spcPts val="0"/>
              </a:spcAft>
              <a:buClr>
                <a:schemeClr val="tx2"/>
              </a:buClr>
              <a:buSzPct val="73000"/>
              <a:buFont typeface="Wingdings 2"/>
              <a:buNone/>
              <a:tabLst/>
              <a:defRPr/>
            </a:pPr>
            <a:r>
              <a:rPr kumimoji="0" lang="en-IN" sz="1050" b="0" i="0" u="none" strike="noStrike" kern="1200" cap="none" spc="0" normalizeH="0" baseline="0" noProof="0" dirty="0" smtClean="0">
                <a:ln>
                  <a:noFill/>
                </a:ln>
                <a:solidFill>
                  <a:schemeClr val="tx1"/>
                </a:solidFill>
                <a:effectLst/>
                <a:uLnTx/>
                <a:uFillTx/>
                <a:latin typeface="Trebuchet MS" pitchFamily="34" charset="0"/>
                <a:ea typeface="+mn-ea"/>
                <a:cs typeface="+mn-cs"/>
              </a:rPr>
              <a:t>DIRECTOR</a:t>
            </a:r>
          </a:p>
          <a:p>
            <a:pPr marL="0" marR="0" lvl="0" indent="-274320" algn="just" defTabSz="914400" rtl="0" eaLnBrk="1" fontAlgn="auto" latinLnBrk="0" hangingPunct="1">
              <a:lnSpc>
                <a:spcPct val="100000"/>
              </a:lnSpc>
              <a:spcBef>
                <a:spcPts val="600"/>
              </a:spcBef>
              <a:spcAft>
                <a:spcPts val="0"/>
              </a:spcAft>
              <a:buClr>
                <a:schemeClr val="tx2"/>
              </a:buClr>
              <a:buSzPct val="73000"/>
              <a:buFont typeface="Wingdings 2"/>
              <a:buNone/>
              <a:tabLst/>
              <a:defRPr/>
            </a:pPr>
            <a:r>
              <a:rPr kumimoji="0" lang="en-IN" sz="1400" b="0" i="0" u="none" strike="noStrike" kern="1200" cap="none" spc="0" normalizeH="0" baseline="0" noProof="0" dirty="0" smtClean="0">
                <a:ln>
                  <a:noFill/>
                </a:ln>
                <a:solidFill>
                  <a:schemeClr val="tx1"/>
                </a:solidFill>
                <a:effectLst/>
                <a:uLnTx/>
                <a:uFillTx/>
                <a:latin typeface="Trebuchet MS" pitchFamily="34" charset="0"/>
                <a:ea typeface="+mn-ea"/>
                <a:cs typeface="+mn-cs"/>
              </a:rPr>
              <a:t>From </a:t>
            </a:r>
            <a:r>
              <a:rPr lang="en-IN" sz="1400" dirty="0" smtClean="0">
                <a:latin typeface="Trebuchet MS" pitchFamily="34" charset="0"/>
              </a:rPr>
              <a:t>Mechanical Field </a:t>
            </a:r>
            <a:r>
              <a:rPr kumimoji="0" lang="en-IN" sz="1400" b="0" i="0" u="none" strike="noStrike" kern="1200" cap="none" spc="0" normalizeH="0" baseline="0" noProof="0" dirty="0" smtClean="0">
                <a:ln>
                  <a:noFill/>
                </a:ln>
                <a:solidFill>
                  <a:schemeClr val="tx1"/>
                </a:solidFill>
                <a:effectLst/>
                <a:uLnTx/>
                <a:uFillTx/>
                <a:latin typeface="Trebuchet MS" pitchFamily="34" charset="0"/>
                <a:ea typeface="+mn-ea"/>
                <a:cs typeface="+mn-cs"/>
              </a:rPr>
              <a:t>pass out from Pune University and having  </a:t>
            </a:r>
            <a:r>
              <a:rPr lang="en-IN" sz="1400" dirty="0" smtClean="0">
                <a:latin typeface="Trebuchet MS" pitchFamily="34" charset="0"/>
              </a:rPr>
              <a:t>20</a:t>
            </a:r>
            <a:r>
              <a:rPr kumimoji="0" lang="en-IN" sz="1400" b="0" i="0" u="none" strike="noStrike" kern="1200" cap="none" spc="0" normalizeH="0" baseline="0" noProof="0" dirty="0" smtClean="0">
                <a:ln>
                  <a:noFill/>
                </a:ln>
                <a:solidFill>
                  <a:schemeClr val="tx1"/>
                </a:solidFill>
                <a:effectLst/>
                <a:uLnTx/>
                <a:uFillTx/>
                <a:latin typeface="Trebuchet MS" pitchFamily="34" charset="0"/>
                <a:ea typeface="+mn-ea"/>
                <a:cs typeface="+mn-cs"/>
              </a:rPr>
              <a:t> </a:t>
            </a:r>
            <a:r>
              <a:rPr kumimoji="0" lang="en-IN" sz="1400" b="0" i="0" u="none" strike="noStrike" kern="1200" cap="none" spc="0" normalizeH="0" baseline="0" noProof="0" dirty="0" smtClean="0">
                <a:ln>
                  <a:noFill/>
                </a:ln>
                <a:solidFill>
                  <a:schemeClr val="tx1"/>
                </a:solidFill>
                <a:effectLst/>
                <a:uLnTx/>
                <a:uFillTx/>
                <a:latin typeface="Trebuchet MS" pitchFamily="34" charset="0"/>
                <a:ea typeface="+mn-ea"/>
                <a:cs typeface="+mn-cs"/>
              </a:rPr>
              <a:t>years of experience in Industry. </a:t>
            </a:r>
          </a:p>
          <a:p>
            <a:pPr marL="0" marR="0" lvl="0" indent="-274320" algn="just" defTabSz="914400" rtl="0" eaLnBrk="1" fontAlgn="auto" latinLnBrk="0" hangingPunct="1">
              <a:lnSpc>
                <a:spcPct val="100000"/>
              </a:lnSpc>
              <a:spcBef>
                <a:spcPts val="600"/>
              </a:spcBef>
              <a:spcAft>
                <a:spcPts val="0"/>
              </a:spcAft>
              <a:buClr>
                <a:schemeClr val="tx2"/>
              </a:buClr>
              <a:buSzPct val="73000"/>
              <a:buFont typeface="Wingdings 2"/>
              <a:buNone/>
              <a:tabLst/>
              <a:defRPr/>
            </a:pPr>
            <a:r>
              <a:rPr kumimoji="0" lang="en-IN" sz="1400" b="0" i="0" u="none" strike="noStrike" kern="1200" cap="none" spc="0" normalizeH="0" baseline="0" noProof="0" dirty="0" smtClean="0">
                <a:ln>
                  <a:noFill/>
                </a:ln>
                <a:solidFill>
                  <a:schemeClr val="tx1"/>
                </a:solidFill>
                <a:effectLst/>
                <a:uLnTx/>
                <a:uFillTx/>
                <a:latin typeface="Trebuchet MS" pitchFamily="34" charset="0"/>
                <a:ea typeface="+mn-ea"/>
                <a:cs typeface="+mn-cs"/>
              </a:rPr>
              <a:t>Worked in companies like Mahindra </a:t>
            </a:r>
            <a:r>
              <a:rPr lang="en-IN" sz="1400" dirty="0" err="1" smtClean="0">
                <a:latin typeface="Trebuchet MS" pitchFamily="34" charset="0"/>
              </a:rPr>
              <a:t>Ugine</a:t>
            </a:r>
            <a:r>
              <a:rPr lang="en-IN" sz="1400" dirty="0" smtClean="0">
                <a:latin typeface="Trebuchet MS" pitchFamily="34" charset="0"/>
              </a:rPr>
              <a:t> Steel (MUSCO)</a:t>
            </a:r>
            <a:r>
              <a:rPr kumimoji="0" lang="en-IN" sz="1400" b="0" i="0" u="none" strike="noStrike" kern="1200" cap="none" spc="0" normalizeH="0" baseline="0" noProof="0" dirty="0" smtClean="0">
                <a:ln>
                  <a:noFill/>
                </a:ln>
                <a:solidFill>
                  <a:schemeClr val="tx1"/>
                </a:solidFill>
                <a:effectLst/>
                <a:uLnTx/>
                <a:uFillTx/>
                <a:latin typeface="Trebuchet MS" pitchFamily="34" charset="0"/>
                <a:ea typeface="+mn-ea"/>
                <a:cs typeface="+mn-cs"/>
              </a:rPr>
              <a:t>in areas like</a:t>
            </a:r>
            <a:r>
              <a:rPr kumimoji="0" lang="en-IN" sz="1400" b="0" i="0" u="none" strike="noStrike" kern="1200" cap="none" spc="0" normalizeH="0" noProof="0" dirty="0" smtClean="0">
                <a:ln>
                  <a:noFill/>
                </a:ln>
                <a:solidFill>
                  <a:schemeClr val="tx1"/>
                </a:solidFill>
                <a:effectLst/>
                <a:uLnTx/>
                <a:uFillTx/>
                <a:latin typeface="Trebuchet MS" pitchFamily="34" charset="0"/>
                <a:ea typeface="+mn-ea"/>
                <a:cs typeface="+mn-cs"/>
              </a:rPr>
              <a:t> Production planning , Controlling &amp; Supply Chain Management.</a:t>
            </a:r>
            <a:endParaRPr kumimoji="0" lang="en-IN" sz="1400" b="0" i="0" u="none" strike="noStrike" kern="1200" cap="none" spc="0" normalizeH="0" baseline="0" noProof="0" dirty="0" smtClean="0">
              <a:ln>
                <a:noFill/>
              </a:ln>
              <a:solidFill>
                <a:schemeClr val="tx1"/>
              </a:solidFill>
              <a:effectLst/>
              <a:uLnTx/>
              <a:uFillTx/>
              <a:latin typeface="Trebuchet MS" pitchFamily="34" charset="0"/>
              <a:ea typeface="+mn-ea"/>
              <a:cs typeface="+mn-cs"/>
            </a:endParaRPr>
          </a:p>
          <a:p>
            <a:pPr marL="0" marR="0" lvl="0" indent="-274320" algn="just" defTabSz="914400" rtl="0" eaLnBrk="1" fontAlgn="auto" latinLnBrk="0" hangingPunct="1">
              <a:lnSpc>
                <a:spcPct val="100000"/>
              </a:lnSpc>
              <a:spcBef>
                <a:spcPts val="600"/>
              </a:spcBef>
              <a:spcAft>
                <a:spcPts val="0"/>
              </a:spcAft>
              <a:buClr>
                <a:schemeClr val="tx2"/>
              </a:buClr>
              <a:buSzPct val="73000"/>
              <a:buFont typeface="Wingdings 2"/>
              <a:buNone/>
              <a:tabLst/>
              <a:defRPr/>
            </a:pPr>
            <a:endParaRPr kumimoji="0" lang="en-IN" sz="1100" b="0" i="0" u="none" strike="noStrike" kern="1200" cap="none" spc="0" normalizeH="0" baseline="0" noProof="0" dirty="0" smtClean="0">
              <a:ln>
                <a:noFill/>
              </a:ln>
              <a:solidFill>
                <a:schemeClr val="tx1"/>
              </a:solidFill>
              <a:effectLst/>
              <a:uLnTx/>
              <a:uFillTx/>
              <a:latin typeface="Trebuchet MS" pitchFamily="34" charset="0"/>
              <a:ea typeface="+mn-ea"/>
              <a:cs typeface="+mn-cs"/>
            </a:endParaRPr>
          </a:p>
          <a:p>
            <a:pPr marL="0" marR="0" lvl="0" indent="-274320" algn="just" defTabSz="914400" rtl="0" eaLnBrk="1" fontAlgn="auto" latinLnBrk="0" hangingPunct="1">
              <a:lnSpc>
                <a:spcPct val="100000"/>
              </a:lnSpc>
              <a:spcBef>
                <a:spcPts val="600"/>
              </a:spcBef>
              <a:spcAft>
                <a:spcPts val="0"/>
              </a:spcAft>
              <a:buClr>
                <a:schemeClr val="tx2"/>
              </a:buClr>
              <a:buSzPct val="73000"/>
              <a:buFont typeface="Wingdings 2"/>
              <a:buNone/>
              <a:tabLst/>
              <a:defRPr/>
            </a:pPr>
            <a:endParaRPr kumimoji="0" lang="en-IN" sz="1100" b="0" i="0" u="none" strike="noStrike" kern="1200" cap="none" spc="0" normalizeH="0" baseline="0" noProof="0" dirty="0">
              <a:ln>
                <a:noFill/>
              </a:ln>
              <a:solidFill>
                <a:schemeClr val="tx1"/>
              </a:solidFill>
              <a:effectLst/>
              <a:uLnTx/>
              <a:uFillTx/>
              <a:latin typeface="Trebuchet MS" pitchFamily="34" charset="0"/>
              <a:ea typeface="+mn-ea"/>
              <a:cs typeface="+mn-cs"/>
            </a:endParaRPr>
          </a:p>
        </p:txBody>
      </p:sp>
      <p:pic>
        <p:nvPicPr>
          <p:cNvPr id="39" name="Picture 2"/>
          <p:cNvPicPr>
            <a:picLocks noGrp="1" noChangeAspect="1" noChangeArrowheads="1"/>
          </p:cNvPicPr>
          <p:nvPr>
            <p:ph idx="1"/>
          </p:nvPr>
        </p:nvPicPr>
        <p:blipFill>
          <a:blip r:embed="rId3" cstate="print"/>
          <a:srcRect/>
          <a:stretch>
            <a:fillRect/>
          </a:stretch>
        </p:blipFill>
        <p:spPr>
          <a:xfrm>
            <a:off x="3635896" y="627534"/>
            <a:ext cx="1152128" cy="1078353"/>
          </a:xfrm>
          <a:noFill/>
        </p:spPr>
      </p:pic>
      <p:pic>
        <p:nvPicPr>
          <p:cNvPr id="8" name="Picture 7" descr="FINAL.bmp"/>
          <p:cNvPicPr/>
          <p:nvPr/>
        </p:nvPicPr>
        <p:blipFill>
          <a:blip r:embed="rId4"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55776" y="771550"/>
            <a:ext cx="3335208" cy="369332"/>
          </a:xfrm>
          <a:prstGeom prst="rect">
            <a:avLst/>
          </a:prstGeom>
        </p:spPr>
        <p:txBody>
          <a:bodyPr wrap="none">
            <a:spAutoFit/>
          </a:bodyPr>
          <a:lstStyle/>
          <a:p>
            <a:r>
              <a:rPr lang="en-US"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j-lt"/>
              </a:rPr>
              <a:t>MESSAGE FROM DIRECTOR</a:t>
            </a:r>
            <a:endParaRPr lang="en-US" dirty="0">
              <a:latin typeface="+mj-lt"/>
            </a:endParaRPr>
          </a:p>
        </p:txBody>
      </p:sp>
      <p:sp>
        <p:nvSpPr>
          <p:cNvPr id="4" name="Right Triangle 3"/>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descr="FINAL.bmp"/>
          <p:cNvPicPr/>
          <p:nvPr/>
        </p:nvPicPr>
        <p:blipFill>
          <a:blip r:embed="rId2"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6" name="Rectangle 5"/>
          <p:cNvSpPr/>
          <p:nvPr/>
        </p:nvSpPr>
        <p:spPr>
          <a:xfrm>
            <a:off x="5220072"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8" name="Rectangle 7"/>
          <p:cNvSpPr/>
          <p:nvPr/>
        </p:nvSpPr>
        <p:spPr>
          <a:xfrm>
            <a:off x="179512" y="1275606"/>
            <a:ext cx="8964488" cy="1384995"/>
          </a:xfrm>
          <a:prstGeom prst="rect">
            <a:avLst/>
          </a:prstGeom>
        </p:spPr>
        <p:txBody>
          <a:bodyPr wrap="square">
            <a:spAutoFit/>
          </a:bodyPr>
          <a:lstStyle/>
          <a:p>
            <a:r>
              <a:rPr lang="en-US" sz="1400" dirty="0" smtClean="0">
                <a:latin typeface="Trebuchet MS" pitchFamily="34" charset="0"/>
              </a:rPr>
              <a:t>     A young company, SOTS, is founded and driven by passion, experience and commitment of engineers from leading companies in India who have hundreds of man months experience of the Auto component industry,</a:t>
            </a:r>
          </a:p>
          <a:p>
            <a:r>
              <a:rPr lang="en-US" sz="1400" dirty="0" smtClean="0">
                <a:latin typeface="Trebuchet MS" pitchFamily="34" charset="0"/>
              </a:rPr>
              <a:t>Projects and Metal Industry between them.</a:t>
            </a:r>
          </a:p>
          <a:p>
            <a:r>
              <a:rPr lang="en-US" sz="1400" dirty="0" smtClean="0">
                <a:latin typeface="Trebuchet MS" pitchFamily="34" charset="0"/>
              </a:rPr>
              <a:t>    SOTS is a fast expanding company with access to adequate resources for working collaboratively with customers to provide metal tube /channel and sheet metal based complete solutions for assembly fixtures, shop floor as well as parts transportation trolleys and in-situ fabrication.</a:t>
            </a:r>
            <a:endParaRPr lang="en-US" sz="1400" dirty="0">
              <a:latin typeface="Trebuchet MS"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9552" y="1002090"/>
            <a:ext cx="7632848" cy="2339102"/>
          </a:xfrm>
          <a:prstGeom prst="rect">
            <a:avLst/>
          </a:prstGeom>
        </p:spPr>
        <p:txBody>
          <a:bodyPr wrap="square">
            <a:spAutoFit/>
          </a:bodyPr>
          <a:lstStyle/>
          <a:p>
            <a:pPr algn="just"/>
            <a:r>
              <a:rPr lang="en-US" altLang="en-US" sz="1400" i="1" dirty="0" smtClean="0">
                <a:latin typeface="Trebuchet MS" pitchFamily="34" charset="0"/>
              </a:rPr>
              <a:t> </a:t>
            </a:r>
            <a:r>
              <a:rPr lang="en-US" altLang="en-US" sz="1400" dirty="0" smtClean="0">
                <a:latin typeface="Trebuchet MS" pitchFamily="34" charset="0"/>
              </a:rPr>
              <a:t>To become preferred vendor for providing solutions using innovative design and manufacturing engineering.</a:t>
            </a:r>
          </a:p>
          <a:p>
            <a:endParaRPr lang="en-US" altLang="en-US" sz="1400" i="1" dirty="0" smtClean="0">
              <a:solidFill>
                <a:srgbClr val="002060"/>
              </a:solidFill>
              <a:latin typeface="Trebuchet MS" pitchFamily="34" charset="0"/>
            </a:endParaRPr>
          </a:p>
          <a:p>
            <a:r>
              <a:rPr lang="en-US" altLang="en-US" sz="1400" i="1" dirty="0" smtClean="0">
                <a:solidFill>
                  <a:srgbClr val="002060"/>
                </a:solidFill>
                <a:latin typeface="Trebuchet MS" pitchFamily="34" charset="0"/>
              </a:rPr>
              <a:t>	</a:t>
            </a:r>
            <a:endParaRPr lang="en-US" altLang="en-US" sz="1400" dirty="0" smtClean="0">
              <a:solidFill>
                <a:srgbClr val="002060"/>
              </a:solidFill>
              <a:latin typeface="Trebuchet MS" pitchFamily="34" charset="0"/>
            </a:endParaRPr>
          </a:p>
          <a:p>
            <a:endParaRPr lang="en-US" altLang="en-US" dirty="0" smtClean="0">
              <a:solidFill>
                <a:srgbClr val="002060"/>
              </a:solidFill>
              <a:latin typeface="Trebuchet MS" pitchFamily="34" charset="0"/>
            </a:endParaRPr>
          </a:p>
          <a:p>
            <a:endParaRPr lang="en-US" altLang="en-US" b="1" dirty="0" smtClean="0">
              <a:solidFill>
                <a:srgbClr val="002060"/>
              </a:solidFill>
              <a:latin typeface="Arial Rounded MT Bold" pitchFamily="34" charset="0"/>
            </a:endParaRPr>
          </a:p>
          <a:p>
            <a:endParaRPr lang="en-US" altLang="en-US" b="1" dirty="0" smtClean="0">
              <a:solidFill>
                <a:srgbClr val="002060"/>
              </a:solidFill>
              <a:latin typeface="Arial Rounded MT Bold" pitchFamily="34" charset="0"/>
            </a:endParaRPr>
          </a:p>
          <a:p>
            <a:endParaRPr lang="en-US" altLang="en-US" b="1" dirty="0" smtClean="0">
              <a:solidFill>
                <a:srgbClr val="002060"/>
              </a:solidFill>
              <a:latin typeface="Arial Rounded MT Bold" pitchFamily="34" charset="0"/>
            </a:endParaRPr>
          </a:p>
          <a:p>
            <a:endParaRPr lang="en-US" altLang="en-US" b="1" dirty="0">
              <a:solidFill>
                <a:srgbClr val="002060"/>
              </a:solidFill>
              <a:latin typeface="Arial Rounded MT Bold" pitchFamily="34" charset="0"/>
            </a:endParaRPr>
          </a:p>
        </p:txBody>
      </p:sp>
      <p:pic>
        <p:nvPicPr>
          <p:cNvPr id="4" name="Picture 4" descr="Image result for vision towards success">
            <a:hlinkClick r:id="rId2"/>
          </p:cNvPr>
          <p:cNvPicPr>
            <a:picLocks noChangeAspect="1" noChangeArrowheads="1"/>
          </p:cNvPicPr>
          <p:nvPr/>
        </p:nvPicPr>
        <p:blipFill>
          <a:blip r:embed="rId3" cstate="print"/>
          <a:srcRect/>
          <a:stretch>
            <a:fillRect/>
          </a:stretch>
        </p:blipFill>
        <p:spPr bwMode="auto">
          <a:xfrm>
            <a:off x="1907704" y="1707654"/>
            <a:ext cx="5072062" cy="3147814"/>
          </a:xfrm>
          <a:prstGeom prst="rect">
            <a:avLst/>
          </a:prstGeom>
          <a:noFill/>
          <a:ln w="9525">
            <a:noFill/>
            <a:miter lim="800000"/>
            <a:headEnd/>
            <a:tailEnd/>
          </a:ln>
        </p:spPr>
      </p:pic>
      <p:sp>
        <p:nvSpPr>
          <p:cNvPr id="5" name="Rectangle 4"/>
          <p:cNvSpPr/>
          <p:nvPr/>
        </p:nvSpPr>
        <p:spPr>
          <a:xfrm>
            <a:off x="827584" y="627534"/>
            <a:ext cx="1584729" cy="369332"/>
          </a:xfrm>
          <a:prstGeom prst="rect">
            <a:avLst/>
          </a:prstGeom>
        </p:spPr>
        <p:txBody>
          <a:bodyPr wrap="none">
            <a:spAutoFit/>
          </a:bodyPr>
          <a:lstStyle/>
          <a:p>
            <a:r>
              <a:rPr lang="en-US"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SOTS VISION</a:t>
            </a:r>
            <a:endParaRPr lang="en-US" dirty="0"/>
          </a:p>
        </p:txBody>
      </p:sp>
      <p:sp>
        <p:nvSpPr>
          <p:cNvPr id="6" name="Rectangle 5"/>
          <p:cNvSpPr/>
          <p:nvPr/>
        </p:nvSpPr>
        <p:spPr>
          <a:xfrm>
            <a:off x="5148064"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7" name="Right Triangle 6"/>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8" name="Picture 7" descr="FINAL.bmp"/>
          <p:cNvPicPr/>
          <p:nvPr/>
        </p:nvPicPr>
        <p:blipFill>
          <a:blip r:embed="rId4"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79912" y="699542"/>
            <a:ext cx="1584176" cy="33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latin typeface="Trebuchet MS" pitchFamily="34" charset="0"/>
                <a:cs typeface="Arial" panose="020B0604020202020204" pitchFamily="34" charset="0"/>
              </a:rPr>
              <a:t>CEO</a:t>
            </a:r>
          </a:p>
        </p:txBody>
      </p:sp>
      <p:sp>
        <p:nvSpPr>
          <p:cNvPr id="8" name="Down Arrow 7"/>
          <p:cNvSpPr/>
          <p:nvPr/>
        </p:nvSpPr>
        <p:spPr>
          <a:xfrm>
            <a:off x="4427984" y="1059582"/>
            <a:ext cx="216024" cy="3459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latin typeface="Trebuchet MS" pitchFamily="34" charset="0"/>
            </a:endParaRPr>
          </a:p>
        </p:txBody>
      </p:sp>
      <p:cxnSp>
        <p:nvCxnSpPr>
          <p:cNvPr id="10" name="Straight Connector 9"/>
          <p:cNvCxnSpPr/>
          <p:nvPr/>
        </p:nvCxnSpPr>
        <p:spPr>
          <a:xfrm>
            <a:off x="467544" y="1995686"/>
            <a:ext cx="8021960"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Down Arrow 13"/>
          <p:cNvSpPr/>
          <p:nvPr/>
        </p:nvSpPr>
        <p:spPr>
          <a:xfrm>
            <a:off x="4427984" y="1995686"/>
            <a:ext cx="216024" cy="313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latin typeface="Trebuchet MS" pitchFamily="34" charset="0"/>
            </a:endParaRPr>
          </a:p>
        </p:txBody>
      </p:sp>
      <p:sp>
        <p:nvSpPr>
          <p:cNvPr id="17" name="Rectangle 16"/>
          <p:cNvSpPr/>
          <p:nvPr/>
        </p:nvSpPr>
        <p:spPr>
          <a:xfrm>
            <a:off x="179512" y="2355726"/>
            <a:ext cx="1104900" cy="340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latin typeface="Trebuchet MS" pitchFamily="34" charset="0"/>
                <a:cs typeface="Arial" panose="020B0604020202020204" pitchFamily="34" charset="0"/>
              </a:rPr>
              <a:t>HR</a:t>
            </a:r>
          </a:p>
        </p:txBody>
      </p:sp>
      <p:sp>
        <p:nvSpPr>
          <p:cNvPr id="18" name="Rectangle 17"/>
          <p:cNvSpPr/>
          <p:nvPr/>
        </p:nvSpPr>
        <p:spPr>
          <a:xfrm>
            <a:off x="1691680" y="2355726"/>
            <a:ext cx="1728192" cy="3810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latin typeface="Trebuchet MS" pitchFamily="34" charset="0"/>
                <a:cs typeface="Arial" panose="020B0604020202020204" pitchFamily="34" charset="0"/>
              </a:rPr>
              <a:t>BUSINESS </a:t>
            </a:r>
          </a:p>
          <a:p>
            <a:pPr algn="ctr">
              <a:defRPr/>
            </a:pPr>
            <a:r>
              <a:rPr lang="en-US" sz="1400" dirty="0">
                <a:latin typeface="Trebuchet MS" pitchFamily="34" charset="0"/>
                <a:cs typeface="Arial" panose="020B0604020202020204" pitchFamily="34" charset="0"/>
              </a:rPr>
              <a:t>DEVELOPMENT</a:t>
            </a:r>
          </a:p>
        </p:txBody>
      </p:sp>
      <p:sp>
        <p:nvSpPr>
          <p:cNvPr id="19" name="Rectangle 18"/>
          <p:cNvSpPr/>
          <p:nvPr/>
        </p:nvSpPr>
        <p:spPr>
          <a:xfrm>
            <a:off x="3851920" y="2355726"/>
            <a:ext cx="145447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latin typeface="Trebuchet MS" pitchFamily="34" charset="0"/>
                <a:cs typeface="Arial" panose="020B0604020202020204" pitchFamily="34" charset="0"/>
              </a:rPr>
              <a:t>OPERATION </a:t>
            </a:r>
          </a:p>
        </p:txBody>
      </p:sp>
      <p:sp>
        <p:nvSpPr>
          <p:cNvPr id="20" name="Rectangle 19"/>
          <p:cNvSpPr/>
          <p:nvPr/>
        </p:nvSpPr>
        <p:spPr>
          <a:xfrm>
            <a:off x="5724128" y="2355726"/>
            <a:ext cx="1403350" cy="3983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latin typeface="Trebuchet MS" pitchFamily="34" charset="0"/>
                <a:cs typeface="Arial" panose="020B0604020202020204" pitchFamily="34" charset="0"/>
              </a:rPr>
              <a:t>QMS</a:t>
            </a:r>
          </a:p>
        </p:txBody>
      </p:sp>
      <p:sp>
        <p:nvSpPr>
          <p:cNvPr id="21" name="Rectangle 20"/>
          <p:cNvSpPr/>
          <p:nvPr/>
        </p:nvSpPr>
        <p:spPr>
          <a:xfrm>
            <a:off x="7524328" y="2355726"/>
            <a:ext cx="11049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latin typeface="Trebuchet MS" pitchFamily="34" charset="0"/>
                <a:cs typeface="Arial" panose="020B0604020202020204" pitchFamily="34" charset="0"/>
              </a:rPr>
              <a:t>MATERIAL STORE</a:t>
            </a:r>
          </a:p>
        </p:txBody>
      </p:sp>
      <p:sp>
        <p:nvSpPr>
          <p:cNvPr id="22" name="Rectangle 21"/>
          <p:cNvSpPr/>
          <p:nvPr/>
        </p:nvSpPr>
        <p:spPr>
          <a:xfrm>
            <a:off x="179512" y="3075806"/>
            <a:ext cx="1158875" cy="382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latin typeface="Trebuchet MS" pitchFamily="34" charset="0"/>
                <a:cs typeface="Arial" panose="020B0604020202020204" pitchFamily="34" charset="0"/>
              </a:rPr>
              <a:t>FINANCE</a:t>
            </a:r>
          </a:p>
        </p:txBody>
      </p:sp>
      <p:sp>
        <p:nvSpPr>
          <p:cNvPr id="25" name="Rectangle 24"/>
          <p:cNvSpPr/>
          <p:nvPr/>
        </p:nvSpPr>
        <p:spPr>
          <a:xfrm>
            <a:off x="1763688" y="3075806"/>
            <a:ext cx="1656184" cy="382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latin typeface="Trebuchet MS" pitchFamily="34" charset="0"/>
                <a:cs typeface="Arial" panose="020B0604020202020204" pitchFamily="34" charset="0"/>
              </a:rPr>
              <a:t>DESIGN AND </a:t>
            </a:r>
            <a:r>
              <a:rPr lang="en-US" sz="1400" dirty="0" smtClean="0">
                <a:latin typeface="Trebuchet MS" pitchFamily="34" charset="0"/>
                <a:cs typeface="Arial" panose="020B0604020202020204" pitchFamily="34" charset="0"/>
              </a:rPr>
              <a:t>DEVELOPMENT</a:t>
            </a:r>
            <a:endParaRPr lang="en-US" sz="1400" dirty="0">
              <a:latin typeface="Trebuchet MS" pitchFamily="34" charset="0"/>
              <a:cs typeface="Arial" panose="020B0604020202020204" pitchFamily="34" charset="0"/>
            </a:endParaRPr>
          </a:p>
        </p:txBody>
      </p:sp>
      <p:sp>
        <p:nvSpPr>
          <p:cNvPr id="26" name="Rectangle 25"/>
          <p:cNvSpPr/>
          <p:nvPr/>
        </p:nvSpPr>
        <p:spPr>
          <a:xfrm>
            <a:off x="2051720" y="3867894"/>
            <a:ext cx="1158875" cy="382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latin typeface="Trebuchet MS" pitchFamily="34" charset="0"/>
                <a:cs typeface="Arial" panose="020B0604020202020204" pitchFamily="34" charset="0"/>
              </a:rPr>
              <a:t>PROJECTS</a:t>
            </a:r>
          </a:p>
        </p:txBody>
      </p:sp>
      <p:sp>
        <p:nvSpPr>
          <p:cNvPr id="30" name="Rectangle 29"/>
          <p:cNvSpPr/>
          <p:nvPr/>
        </p:nvSpPr>
        <p:spPr>
          <a:xfrm>
            <a:off x="3995936" y="3075806"/>
            <a:ext cx="1158875" cy="3109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latin typeface="Trebuchet MS" pitchFamily="34" charset="0"/>
                <a:cs typeface="Arial" panose="020B0604020202020204" pitchFamily="34" charset="0"/>
              </a:rPr>
              <a:t>EMPLOYEE</a:t>
            </a:r>
          </a:p>
        </p:txBody>
      </p:sp>
      <p:sp>
        <p:nvSpPr>
          <p:cNvPr id="7195" name="Rectangle 34"/>
          <p:cNvSpPr>
            <a:spLocks noChangeArrowheads="1"/>
          </p:cNvSpPr>
          <p:nvPr/>
        </p:nvSpPr>
        <p:spPr bwMode="auto">
          <a:xfrm>
            <a:off x="3830639" y="3975497"/>
            <a:ext cx="1720343" cy="307777"/>
          </a:xfrm>
          <a:prstGeom prst="rect">
            <a:avLst/>
          </a:prstGeom>
          <a:noFill/>
          <a:ln w="9525">
            <a:noFill/>
            <a:miter lim="800000"/>
            <a:headEnd/>
            <a:tailEnd/>
          </a:ln>
        </p:spPr>
        <p:txBody>
          <a:bodyPr wrap="none">
            <a:spAutoFit/>
          </a:bodyPr>
          <a:lstStyle/>
          <a:p>
            <a:r>
              <a:rPr lang="en-US" altLang="en-US" sz="1400" b="1">
                <a:latin typeface="Trebuchet MS" pitchFamily="34" charset="0"/>
              </a:rPr>
              <a:t>Company Strength</a:t>
            </a:r>
          </a:p>
        </p:txBody>
      </p:sp>
      <p:sp>
        <p:nvSpPr>
          <p:cNvPr id="7196" name="Rectangle 35"/>
          <p:cNvSpPr>
            <a:spLocks noChangeArrowheads="1"/>
          </p:cNvSpPr>
          <p:nvPr/>
        </p:nvSpPr>
        <p:spPr bwMode="auto">
          <a:xfrm>
            <a:off x="3671889" y="4251723"/>
            <a:ext cx="2122697" cy="307777"/>
          </a:xfrm>
          <a:prstGeom prst="rect">
            <a:avLst/>
          </a:prstGeom>
          <a:noFill/>
          <a:ln w="9525">
            <a:noFill/>
            <a:miter lim="800000"/>
            <a:headEnd/>
            <a:tailEnd/>
          </a:ln>
        </p:spPr>
        <p:txBody>
          <a:bodyPr wrap="none">
            <a:spAutoFit/>
          </a:bodyPr>
          <a:lstStyle/>
          <a:p>
            <a:r>
              <a:rPr lang="en-US" altLang="en-US" sz="1400" dirty="0">
                <a:latin typeface="Trebuchet MS" pitchFamily="34" charset="0"/>
              </a:rPr>
              <a:t>Company Staff Members</a:t>
            </a:r>
          </a:p>
        </p:txBody>
      </p:sp>
      <p:cxnSp>
        <p:nvCxnSpPr>
          <p:cNvPr id="37" name="Straight Arrow Connector 36"/>
          <p:cNvCxnSpPr/>
          <p:nvPr/>
        </p:nvCxnSpPr>
        <p:spPr>
          <a:xfrm>
            <a:off x="6403975" y="4398169"/>
            <a:ext cx="7239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98" name="Rectangle 37"/>
          <p:cNvSpPr>
            <a:spLocks noChangeArrowheads="1"/>
          </p:cNvSpPr>
          <p:nvPr/>
        </p:nvSpPr>
        <p:spPr bwMode="auto">
          <a:xfrm>
            <a:off x="3787776" y="4544617"/>
            <a:ext cx="1789016" cy="307777"/>
          </a:xfrm>
          <a:prstGeom prst="rect">
            <a:avLst/>
          </a:prstGeom>
          <a:noFill/>
          <a:ln w="9525">
            <a:noFill/>
            <a:miter lim="800000"/>
            <a:headEnd/>
            <a:tailEnd/>
          </a:ln>
        </p:spPr>
        <p:txBody>
          <a:bodyPr wrap="none">
            <a:spAutoFit/>
          </a:bodyPr>
          <a:lstStyle/>
          <a:p>
            <a:r>
              <a:rPr lang="en-US" altLang="en-US" sz="1400">
                <a:latin typeface="Trebuchet MS" pitchFamily="34" charset="0"/>
              </a:rPr>
              <a:t>Company Workmens</a:t>
            </a:r>
          </a:p>
        </p:txBody>
      </p:sp>
      <p:cxnSp>
        <p:nvCxnSpPr>
          <p:cNvPr id="39" name="Straight Arrow Connector 38"/>
          <p:cNvCxnSpPr/>
          <p:nvPr/>
        </p:nvCxnSpPr>
        <p:spPr>
          <a:xfrm>
            <a:off x="6403975" y="4683919"/>
            <a:ext cx="7239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200" name="Rectangle 39"/>
          <p:cNvSpPr>
            <a:spLocks noChangeArrowheads="1"/>
          </p:cNvSpPr>
          <p:nvPr/>
        </p:nvSpPr>
        <p:spPr bwMode="auto">
          <a:xfrm>
            <a:off x="7335838" y="4273154"/>
            <a:ext cx="723275" cy="307777"/>
          </a:xfrm>
          <a:prstGeom prst="rect">
            <a:avLst/>
          </a:prstGeom>
          <a:noFill/>
          <a:ln w="9525">
            <a:noFill/>
            <a:miter lim="800000"/>
            <a:headEnd/>
            <a:tailEnd/>
          </a:ln>
        </p:spPr>
        <p:txBody>
          <a:bodyPr wrap="none">
            <a:spAutoFit/>
          </a:bodyPr>
          <a:lstStyle/>
          <a:p>
            <a:r>
              <a:rPr lang="en-US" altLang="en-US" sz="1400">
                <a:latin typeface="Trebuchet MS" pitchFamily="34" charset="0"/>
              </a:rPr>
              <a:t>18 no's</a:t>
            </a:r>
          </a:p>
        </p:txBody>
      </p:sp>
      <p:sp>
        <p:nvSpPr>
          <p:cNvPr id="7201" name="Rectangle 40"/>
          <p:cNvSpPr>
            <a:spLocks noChangeArrowheads="1"/>
          </p:cNvSpPr>
          <p:nvPr/>
        </p:nvSpPr>
        <p:spPr bwMode="auto">
          <a:xfrm>
            <a:off x="7335838" y="4579144"/>
            <a:ext cx="723275" cy="307777"/>
          </a:xfrm>
          <a:prstGeom prst="rect">
            <a:avLst/>
          </a:prstGeom>
          <a:noFill/>
          <a:ln w="9525">
            <a:noFill/>
            <a:miter lim="800000"/>
            <a:headEnd/>
            <a:tailEnd/>
          </a:ln>
        </p:spPr>
        <p:txBody>
          <a:bodyPr wrap="none">
            <a:spAutoFit/>
          </a:bodyPr>
          <a:lstStyle/>
          <a:p>
            <a:r>
              <a:rPr lang="en-US" altLang="en-US" sz="1400">
                <a:latin typeface="Trebuchet MS" pitchFamily="34" charset="0"/>
              </a:rPr>
              <a:t>90 no's</a:t>
            </a:r>
          </a:p>
        </p:txBody>
      </p:sp>
      <p:sp>
        <p:nvSpPr>
          <p:cNvPr id="36" name="Right Triangle 35"/>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8" name="Rectangle 37"/>
          <p:cNvSpPr/>
          <p:nvPr/>
        </p:nvSpPr>
        <p:spPr>
          <a:xfrm>
            <a:off x="5148064" y="0"/>
            <a:ext cx="3826239" cy="369332"/>
          </a:xfrm>
          <a:prstGeom prst="rect">
            <a:avLst/>
          </a:prstGeom>
        </p:spPr>
        <p:txBody>
          <a:bodyPr wrap="squar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40" name="Rectangle 39"/>
          <p:cNvSpPr/>
          <p:nvPr/>
        </p:nvSpPr>
        <p:spPr>
          <a:xfrm>
            <a:off x="2555776" y="339502"/>
            <a:ext cx="3456384" cy="369332"/>
          </a:xfrm>
          <a:prstGeom prst="rect">
            <a:avLst/>
          </a:prstGeom>
        </p:spPr>
        <p:txBody>
          <a:bodyPr wrap="square">
            <a:spAutoFit/>
          </a:bodyPr>
          <a:lstStyle/>
          <a:p>
            <a:pPr algn="ctr"/>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Organization Structure</a:t>
            </a:r>
            <a:endPar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41" name="Rectangle 40"/>
          <p:cNvSpPr/>
          <p:nvPr/>
        </p:nvSpPr>
        <p:spPr>
          <a:xfrm>
            <a:off x="3851920" y="1419622"/>
            <a:ext cx="144016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Trebuchet MS" pitchFamily="34" charset="0"/>
              </a:rPr>
              <a:t>PLANT HEAD</a:t>
            </a:r>
            <a:endParaRPr lang="en-US" sz="1400" dirty="0">
              <a:latin typeface="Trebuchet MS" pitchFamily="34" charset="0"/>
            </a:endParaRPr>
          </a:p>
        </p:txBody>
      </p:sp>
      <p:sp>
        <p:nvSpPr>
          <p:cNvPr id="42" name="Down Arrow 41"/>
          <p:cNvSpPr/>
          <p:nvPr/>
        </p:nvSpPr>
        <p:spPr>
          <a:xfrm>
            <a:off x="4427984" y="1707654"/>
            <a:ext cx="216023"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latin typeface="Trebuchet MS" pitchFamily="34" charset="0"/>
            </a:endParaRPr>
          </a:p>
        </p:txBody>
      </p:sp>
      <p:sp>
        <p:nvSpPr>
          <p:cNvPr id="43" name="Down Arrow 42"/>
          <p:cNvSpPr/>
          <p:nvPr/>
        </p:nvSpPr>
        <p:spPr>
          <a:xfrm>
            <a:off x="6300192" y="1995686"/>
            <a:ext cx="216024" cy="313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latin typeface="Trebuchet MS" pitchFamily="34" charset="0"/>
            </a:endParaRPr>
          </a:p>
        </p:txBody>
      </p:sp>
      <p:sp>
        <p:nvSpPr>
          <p:cNvPr id="44" name="Down Arrow 43"/>
          <p:cNvSpPr/>
          <p:nvPr/>
        </p:nvSpPr>
        <p:spPr>
          <a:xfrm>
            <a:off x="8028384" y="1995686"/>
            <a:ext cx="216024" cy="313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latin typeface="Trebuchet MS" pitchFamily="34" charset="0"/>
            </a:endParaRPr>
          </a:p>
        </p:txBody>
      </p:sp>
      <p:sp>
        <p:nvSpPr>
          <p:cNvPr id="45" name="Down Arrow 44"/>
          <p:cNvSpPr/>
          <p:nvPr/>
        </p:nvSpPr>
        <p:spPr>
          <a:xfrm>
            <a:off x="2483768" y="1995686"/>
            <a:ext cx="216024" cy="313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latin typeface="Trebuchet MS" pitchFamily="34" charset="0"/>
            </a:endParaRPr>
          </a:p>
        </p:txBody>
      </p:sp>
      <p:sp>
        <p:nvSpPr>
          <p:cNvPr id="46" name="Down Arrow 45"/>
          <p:cNvSpPr/>
          <p:nvPr/>
        </p:nvSpPr>
        <p:spPr>
          <a:xfrm>
            <a:off x="611560" y="1995686"/>
            <a:ext cx="216024" cy="313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latin typeface="Trebuchet MS" pitchFamily="34" charset="0"/>
            </a:endParaRPr>
          </a:p>
        </p:txBody>
      </p:sp>
      <p:sp>
        <p:nvSpPr>
          <p:cNvPr id="47" name="Down Arrow 46"/>
          <p:cNvSpPr/>
          <p:nvPr/>
        </p:nvSpPr>
        <p:spPr>
          <a:xfrm>
            <a:off x="611560" y="2715766"/>
            <a:ext cx="216024" cy="313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latin typeface="Trebuchet MS" pitchFamily="34" charset="0"/>
            </a:endParaRPr>
          </a:p>
        </p:txBody>
      </p:sp>
      <p:sp>
        <p:nvSpPr>
          <p:cNvPr id="48" name="Down Arrow 47"/>
          <p:cNvSpPr/>
          <p:nvPr/>
        </p:nvSpPr>
        <p:spPr>
          <a:xfrm>
            <a:off x="2483768" y="2715766"/>
            <a:ext cx="216024" cy="313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latin typeface="Trebuchet MS" pitchFamily="34" charset="0"/>
            </a:endParaRPr>
          </a:p>
        </p:txBody>
      </p:sp>
      <p:sp>
        <p:nvSpPr>
          <p:cNvPr id="49" name="Down Arrow 48"/>
          <p:cNvSpPr/>
          <p:nvPr/>
        </p:nvSpPr>
        <p:spPr>
          <a:xfrm>
            <a:off x="2483768" y="3507854"/>
            <a:ext cx="216024" cy="313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latin typeface="Trebuchet MS" pitchFamily="34" charset="0"/>
            </a:endParaRPr>
          </a:p>
        </p:txBody>
      </p:sp>
      <p:sp>
        <p:nvSpPr>
          <p:cNvPr id="50" name="Down Arrow 49"/>
          <p:cNvSpPr/>
          <p:nvPr/>
        </p:nvSpPr>
        <p:spPr>
          <a:xfrm>
            <a:off x="4427984" y="2715766"/>
            <a:ext cx="216024" cy="313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latin typeface="Trebuchet MS" pitchFamily="34" charset="0"/>
            </a:endParaRPr>
          </a:p>
        </p:txBody>
      </p:sp>
      <p:pic>
        <p:nvPicPr>
          <p:cNvPr id="51" name="Picture 50" descr="FINAL.bmp"/>
          <p:cNvPicPr/>
          <p:nvPr/>
        </p:nvPicPr>
        <p:blipFill>
          <a:blip r:embed="rId2"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971600" y="1347614"/>
          <a:ext cx="7920880" cy="3240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ight Triangle 4"/>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Rectangle 5"/>
          <p:cNvSpPr/>
          <p:nvPr/>
        </p:nvSpPr>
        <p:spPr>
          <a:xfrm>
            <a:off x="5148064" y="0"/>
            <a:ext cx="3826239" cy="369332"/>
          </a:xfrm>
          <a:prstGeom prst="rect">
            <a:avLst/>
          </a:prstGeom>
        </p:spPr>
        <p:txBody>
          <a:bodyPr wrap="squar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7" name="Rectangle 6"/>
          <p:cNvSpPr/>
          <p:nvPr/>
        </p:nvSpPr>
        <p:spPr>
          <a:xfrm>
            <a:off x="3397871" y="915566"/>
            <a:ext cx="1999330" cy="369332"/>
          </a:xfrm>
          <a:prstGeom prst="rect">
            <a:avLst/>
          </a:prstGeom>
        </p:spPr>
        <p:txBody>
          <a:bodyPr wrap="none">
            <a:spAutoFit/>
          </a:bodyPr>
          <a:lstStyle/>
          <a:p>
            <a:pPr algn="ctr"/>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Key Achievements</a:t>
            </a:r>
            <a:endPar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pic>
        <p:nvPicPr>
          <p:cNvPr id="8" name="Picture 7" descr="FINAL.bmp"/>
          <p:cNvPicPr/>
          <p:nvPr/>
        </p:nvPicPr>
        <p:blipFill>
          <a:blip r:embed="rId6"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1</a:t>
            </a:r>
            <a:endParaRPr lang="en-US" dirty="0"/>
          </a:p>
        </p:txBody>
      </p:sp>
      <p:sp>
        <p:nvSpPr>
          <p:cNvPr id="3" name="Slide Number Placeholder 2"/>
          <p:cNvSpPr>
            <a:spLocks noGrp="1"/>
          </p:cNvSpPr>
          <p:nvPr>
            <p:ph type="sldNum" sz="quarter" idx="12"/>
          </p:nvPr>
        </p:nvSpPr>
        <p:spPr/>
        <p:txBody>
          <a:bodyPr/>
          <a:lstStyle/>
          <a:p>
            <a:fld id="{A3F7CB7D-F184-43C7-B6FD-03D728E1BBFF}" type="slidenum">
              <a:rPr lang="en-US" smtClean="0">
                <a:solidFill>
                  <a:schemeClr val="tx2"/>
                </a:solidFill>
              </a:rPr>
              <a:pPr/>
              <a:t>8</a:t>
            </a:fld>
            <a:endParaRPr lang="en-US" dirty="0">
              <a:solidFill>
                <a:schemeClr val="tx2"/>
              </a:solidFill>
            </a:endParaRPr>
          </a:p>
        </p:txBody>
      </p:sp>
      <p:sp>
        <p:nvSpPr>
          <p:cNvPr id="4" name="Right Triangle 3"/>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descr="FINAL.bmp"/>
          <p:cNvPicPr/>
          <p:nvPr/>
        </p:nvPicPr>
        <p:blipFill>
          <a:blip r:embed="rId2"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6" name="Rectangle 5"/>
          <p:cNvSpPr/>
          <p:nvPr/>
        </p:nvSpPr>
        <p:spPr>
          <a:xfrm>
            <a:off x="5148064" y="0"/>
            <a:ext cx="3826239" cy="369332"/>
          </a:xfrm>
          <a:prstGeom prst="rect">
            <a:avLst/>
          </a:prstGeom>
        </p:spPr>
        <p:txBody>
          <a:bodyPr wrap="squar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pic>
        <p:nvPicPr>
          <p:cNvPr id="1026" name="Picture 2"/>
          <p:cNvPicPr>
            <a:picLocks noChangeAspect="1" noChangeArrowheads="1"/>
          </p:cNvPicPr>
          <p:nvPr/>
        </p:nvPicPr>
        <p:blipFill>
          <a:blip r:embed="rId3"/>
          <a:srcRect/>
          <a:stretch>
            <a:fillRect/>
          </a:stretch>
        </p:blipFill>
        <p:spPr bwMode="auto">
          <a:xfrm>
            <a:off x="1214414" y="1428742"/>
            <a:ext cx="7042865" cy="3286148"/>
          </a:xfrm>
          <a:prstGeom prst="rect">
            <a:avLst/>
          </a:prstGeom>
          <a:noFill/>
          <a:ln w="9525">
            <a:noFill/>
            <a:miter lim="800000"/>
            <a:headEnd/>
            <a:tailEnd/>
          </a:ln>
          <a:effectLst/>
        </p:spPr>
      </p:pic>
      <p:sp>
        <p:nvSpPr>
          <p:cNvPr id="8" name="TextBox 7"/>
          <p:cNvSpPr txBox="1"/>
          <p:nvPr/>
        </p:nvSpPr>
        <p:spPr>
          <a:xfrm>
            <a:off x="3143240" y="785800"/>
            <a:ext cx="3357586" cy="400110"/>
          </a:xfrm>
          <a:prstGeom prst="rect">
            <a:avLst/>
          </a:prstGeom>
          <a:noFill/>
        </p:spPr>
        <p:txBody>
          <a:bodyPr wrap="square" rtlCol="0">
            <a:spAutoFit/>
          </a:bodyPr>
          <a:lstStyle/>
          <a:p>
            <a:r>
              <a:rPr lang="en-US" sz="2000" b="1" dirty="0" smtClean="0"/>
              <a:t>Progression of Yearly Sales</a:t>
            </a:r>
            <a:endParaRPr lang="en-US" sz="20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Triangle 7"/>
          <p:cNvSpPr/>
          <p:nvPr/>
        </p:nvSpPr>
        <p:spPr>
          <a:xfrm rot="10800000" flipH="1">
            <a:off x="0" y="0"/>
            <a:ext cx="1907704" cy="69954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Slide Number Placeholder 2"/>
          <p:cNvSpPr>
            <a:spLocks noGrp="1"/>
          </p:cNvSpPr>
          <p:nvPr>
            <p:ph type="sldNum" sz="quarter" idx="12"/>
          </p:nvPr>
        </p:nvSpPr>
        <p:spPr/>
        <p:txBody>
          <a:bodyPr>
            <a:normAutofit fontScale="92500" lnSpcReduction="20000"/>
          </a:bodyPr>
          <a:lstStyle/>
          <a:p>
            <a:pPr algn="ctr"/>
            <a:fld id="{8F82E0A0-C266-4798-8C8F-B9F91E9DA37E}" type="slidenum">
              <a:rPr lang="en-US" sz="1400" b="1" smtClean="0">
                <a:solidFill>
                  <a:srgbClr val="FFFFFF"/>
                </a:solidFill>
              </a:rPr>
              <a:pPr algn="ctr"/>
              <a:t>9</a:t>
            </a:fld>
            <a:endParaRPr lang="en-US" dirty="0"/>
          </a:p>
        </p:txBody>
      </p:sp>
      <p:sp>
        <p:nvSpPr>
          <p:cNvPr id="14" name="Title 6"/>
          <p:cNvSpPr txBox="1">
            <a:spLocks/>
          </p:cNvSpPr>
          <p:nvPr/>
        </p:nvSpPr>
        <p:spPr>
          <a:xfrm>
            <a:off x="683568" y="483518"/>
            <a:ext cx="7239000" cy="253722"/>
          </a:xfrm>
          <a:prstGeom prst="rect">
            <a:avLst/>
          </a:prstGeom>
        </p:spPr>
        <p:txBody>
          <a:bodyPr vert="horz" lIns="45720" tIns="0" rIns="45720" bIns="0" anchor="b" anchorCtr="0">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IN" b="1"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rPr>
              <a:t>Manufacturing Facilities available</a:t>
            </a:r>
            <a:endParaRPr kumimoji="0" lang="en-IN" sz="18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endParaRPr>
          </a:p>
        </p:txBody>
      </p:sp>
      <p:graphicFrame>
        <p:nvGraphicFramePr>
          <p:cNvPr id="13" name="Table 12"/>
          <p:cNvGraphicFramePr>
            <a:graphicFrameLocks noGrp="1"/>
          </p:cNvGraphicFramePr>
          <p:nvPr/>
        </p:nvGraphicFramePr>
        <p:xfrm>
          <a:off x="611561" y="813775"/>
          <a:ext cx="7704855" cy="4214466"/>
        </p:xfrm>
        <a:graphic>
          <a:graphicData uri="http://schemas.openxmlformats.org/drawingml/2006/table">
            <a:tbl>
              <a:tblPr firstRow="1" bandRow="1">
                <a:tableStyleId>{5C22544A-7EE6-4342-B048-85BDC9FD1C3A}</a:tableStyleId>
              </a:tblPr>
              <a:tblGrid>
                <a:gridCol w="1035193"/>
                <a:gridCol w="2918537"/>
                <a:gridCol w="2331810"/>
                <a:gridCol w="1419315"/>
              </a:tblGrid>
              <a:tr h="246489">
                <a:tc>
                  <a:txBody>
                    <a:bodyPr/>
                    <a:lstStyle/>
                    <a:p>
                      <a:pPr algn="ctr"/>
                      <a:r>
                        <a:rPr lang="en-US" sz="1200" b="1" dirty="0" smtClean="0">
                          <a:solidFill>
                            <a:srgbClr val="002060"/>
                          </a:solidFill>
                          <a:latin typeface="Trebuchet MS" pitchFamily="34" charset="0"/>
                          <a:ea typeface="Verdana" pitchFamily="34" charset="0"/>
                          <a:cs typeface="Arial" pitchFamily="34" charset="0"/>
                        </a:rPr>
                        <a:t>SR NO.</a:t>
                      </a:r>
                      <a:endParaRPr lang="en-US" sz="1200" b="1" dirty="0">
                        <a:solidFill>
                          <a:srgbClr val="002060"/>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1" dirty="0" smtClean="0">
                          <a:solidFill>
                            <a:srgbClr val="002060"/>
                          </a:solidFill>
                          <a:latin typeface="Trebuchet MS" pitchFamily="34" charset="0"/>
                          <a:ea typeface="Verdana" pitchFamily="34" charset="0"/>
                          <a:cs typeface="Arial" pitchFamily="34" charset="0"/>
                        </a:rPr>
                        <a:t>MACHINE</a:t>
                      </a:r>
                      <a:endParaRPr lang="en-US" sz="1200" b="1" dirty="0">
                        <a:solidFill>
                          <a:srgbClr val="002060"/>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1" dirty="0" smtClean="0">
                          <a:solidFill>
                            <a:srgbClr val="002060"/>
                          </a:solidFill>
                          <a:latin typeface="Trebuchet MS" pitchFamily="34" charset="0"/>
                          <a:ea typeface="Verdana" pitchFamily="34" charset="0"/>
                          <a:cs typeface="Arial" pitchFamily="34" charset="0"/>
                        </a:rPr>
                        <a:t>SPECIFICATION</a:t>
                      </a:r>
                      <a:endParaRPr lang="en-US" sz="1200" b="1" dirty="0">
                        <a:solidFill>
                          <a:srgbClr val="002060"/>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1" dirty="0" smtClean="0">
                          <a:solidFill>
                            <a:srgbClr val="002060"/>
                          </a:solidFill>
                          <a:latin typeface="Trebuchet MS" pitchFamily="34" charset="0"/>
                          <a:ea typeface="Verdana" pitchFamily="34" charset="0"/>
                          <a:cs typeface="Arial" pitchFamily="34" charset="0"/>
                        </a:rPr>
                        <a:t>QTY</a:t>
                      </a:r>
                      <a:endParaRPr lang="en-US" sz="1200" b="1" dirty="0">
                        <a:solidFill>
                          <a:srgbClr val="002060"/>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1</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Tig welding </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400 amp </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4</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2</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Mig welding-co2</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Gmaw300 &amp;</a:t>
                      </a:r>
                      <a:r>
                        <a:rPr lang="en-US" sz="1200" b="0" baseline="0" dirty="0" smtClean="0">
                          <a:latin typeface="Trebuchet MS" pitchFamily="34" charset="0"/>
                          <a:ea typeface="Verdana" pitchFamily="34" charset="0"/>
                          <a:cs typeface="Arial" pitchFamily="34" charset="0"/>
                        </a:rPr>
                        <a:t> </a:t>
                      </a:r>
                      <a:r>
                        <a:rPr lang="en-US" sz="1200" b="0" dirty="0" smtClean="0">
                          <a:latin typeface="Trebuchet MS" pitchFamily="34" charset="0"/>
                          <a:ea typeface="Verdana" pitchFamily="34" charset="0"/>
                          <a:cs typeface="Arial" pitchFamily="34" charset="0"/>
                        </a:rPr>
                        <a:t>400 amp</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14</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4</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Mig  welding-arc</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Smaw- 300 amp</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4</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5</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Profile</a:t>
                      </a:r>
                      <a:r>
                        <a:rPr lang="en-US" sz="1200" b="0" baseline="0" dirty="0" smtClean="0">
                          <a:latin typeface="Trebuchet MS" pitchFamily="34" charset="0"/>
                          <a:ea typeface="Verdana" pitchFamily="34" charset="0"/>
                          <a:cs typeface="Arial" pitchFamily="34" charset="0"/>
                        </a:rPr>
                        <a:t> cutting </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Up to 40 mm</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1</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6</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Band saw</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4</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7</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Radial drill</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Up to 50 mm dia.</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1</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8</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Portable drill machine</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Up to 18</a:t>
                      </a:r>
                      <a:r>
                        <a:rPr lang="en-US" sz="1200" b="0" baseline="0" dirty="0" smtClean="0">
                          <a:latin typeface="Trebuchet MS" pitchFamily="34" charset="0"/>
                          <a:ea typeface="Verdana" pitchFamily="34" charset="0"/>
                          <a:cs typeface="Arial" pitchFamily="34" charset="0"/>
                        </a:rPr>
                        <a:t> mm dia.</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1</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9</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Pillar drill machine</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2</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10</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Lathe machine</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 Bed size 5.5 &amp; 3.3 feet</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2</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11</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Chop saw</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3</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12</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Spray painting shop</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1200 </a:t>
                      </a:r>
                      <a:r>
                        <a:rPr lang="en-US" sz="1200" b="0" baseline="0" dirty="0" smtClean="0">
                          <a:latin typeface="Trebuchet MS" pitchFamily="34" charset="0"/>
                          <a:ea typeface="Verdana" pitchFamily="34" charset="0"/>
                          <a:cs typeface="Arial" pitchFamily="34" charset="0"/>
                        </a:rPr>
                        <a:t>sq feet</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1</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13</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solidFill>
                            <a:schemeClr val="tx1"/>
                          </a:solidFill>
                          <a:latin typeface="Trebuchet MS" pitchFamily="34" charset="0"/>
                          <a:ea typeface="Verdana" pitchFamily="34" charset="0"/>
                          <a:cs typeface="Arial" pitchFamily="34" charset="0"/>
                        </a:rPr>
                        <a:t>Shearing</a:t>
                      </a:r>
                      <a:r>
                        <a:rPr lang="en-US" sz="1200" b="0" baseline="0" dirty="0" smtClean="0">
                          <a:solidFill>
                            <a:schemeClr val="tx1"/>
                          </a:solidFill>
                          <a:latin typeface="Trebuchet MS" pitchFamily="34" charset="0"/>
                          <a:ea typeface="Verdana" pitchFamily="34" charset="0"/>
                          <a:cs typeface="Arial" pitchFamily="34" charset="0"/>
                        </a:rPr>
                        <a:t> Machine</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6-8 mm</a:t>
                      </a:r>
                      <a:endParaRPr lang="en-US" sz="1200" b="0" dirty="0" smtClean="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1</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246489">
                <a:tc>
                  <a:txBody>
                    <a:bodyPr/>
                    <a:lstStyle/>
                    <a:p>
                      <a:pPr algn="ctr"/>
                      <a:r>
                        <a:rPr lang="en-US" sz="1200" b="0" dirty="0" smtClean="0">
                          <a:latin typeface="Trebuchet MS" pitchFamily="34" charset="0"/>
                          <a:ea typeface="Verdana" pitchFamily="34" charset="0"/>
                          <a:cs typeface="Arial" pitchFamily="34" charset="0"/>
                        </a:rPr>
                        <a:t>14</a:t>
                      </a:r>
                      <a:endParaRPr lang="en-US" sz="1200" b="0" dirty="0" smtClean="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Bending</a:t>
                      </a:r>
                      <a:r>
                        <a:rPr lang="en-US" sz="1200" b="0" baseline="0" dirty="0" smtClean="0">
                          <a:latin typeface="Trebuchet MS" pitchFamily="34" charset="0"/>
                          <a:ea typeface="Verdana" pitchFamily="34" charset="0"/>
                          <a:cs typeface="Arial" pitchFamily="34" charset="0"/>
                        </a:rPr>
                        <a:t> Machine</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6-8 mm</a:t>
                      </a:r>
                      <a:endParaRPr lang="en-US" sz="1200" b="0" dirty="0" smtClean="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1</a:t>
                      </a:r>
                      <a:endParaRPr lang="en-US" sz="1200" b="0" dirty="0" smtClean="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373790">
                <a:tc>
                  <a:txBody>
                    <a:bodyPr/>
                    <a:lstStyle/>
                    <a:p>
                      <a:pPr algn="ctr"/>
                      <a:r>
                        <a:rPr lang="en-US" sz="1200" b="0" dirty="0" smtClean="0">
                          <a:latin typeface="Trebuchet MS" pitchFamily="34" charset="0"/>
                          <a:ea typeface="Verdana" pitchFamily="34" charset="0"/>
                          <a:cs typeface="Arial" pitchFamily="34" charset="0"/>
                        </a:rPr>
                        <a:t>15</a:t>
                      </a:r>
                      <a:endParaRPr lang="en-US" sz="1200" b="0" dirty="0" smtClean="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Milling machine </a:t>
                      </a:r>
                      <a:endParaRPr lang="en-US" sz="1200" b="0" dirty="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b="0" dirty="0" smtClean="0">
                          <a:latin typeface="Trebuchet MS" pitchFamily="34" charset="0"/>
                          <a:ea typeface="Verdana" pitchFamily="34" charset="0"/>
                          <a:cs typeface="Arial" pitchFamily="34" charset="0"/>
                        </a:rPr>
                        <a:t>4800x1250 &amp;1000x450 bed size</a:t>
                      </a:r>
                      <a:endParaRPr lang="en-US" sz="1200" b="0" dirty="0" smtClean="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b="0" dirty="0" smtClean="0">
                          <a:latin typeface="Trebuchet MS" pitchFamily="34" charset="0"/>
                          <a:ea typeface="Verdana" pitchFamily="34" charset="0"/>
                          <a:cs typeface="Arial" pitchFamily="34" charset="0"/>
                        </a:rPr>
                        <a:t>2</a:t>
                      </a:r>
                      <a:endParaRPr lang="en-US" sz="1200" b="0" dirty="0" smtClean="0">
                        <a:solidFill>
                          <a:schemeClr val="tx1"/>
                        </a:solidFill>
                        <a:latin typeface="Trebuchet MS" pitchFamily="34" charset="0"/>
                        <a:ea typeface="Verdana" pitchFamily="34" charset="0"/>
                        <a:cs typeface="Arial" pitchFamily="34" charset="0"/>
                      </a:endParaRPr>
                    </a:p>
                  </a:txBody>
                  <a:tcPr marL="91439" marR="91439" marT="45727" marB="45727">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bl>
          </a:graphicData>
        </a:graphic>
      </p:graphicFrame>
      <p:sp>
        <p:nvSpPr>
          <p:cNvPr id="15" name="Rectangle 14"/>
          <p:cNvSpPr/>
          <p:nvPr/>
        </p:nvSpPr>
        <p:spPr>
          <a:xfrm>
            <a:off x="5148064"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7" name="Right Triangle 6"/>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descr="FINAL.bmp"/>
          <p:cNvPicPr/>
          <p:nvPr/>
        </p:nvPicPr>
        <p:blipFill>
          <a:blip r:embed="rId3" cstate="print"/>
          <a:srcRect l="24243" t="28005" r="53030" b="38390"/>
          <a:stretch>
            <a:fillRect/>
          </a:stretch>
        </p:blipFill>
        <p:spPr>
          <a:xfrm>
            <a:off x="4860032" y="21794"/>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extLst>
      <p:ext uri="{BB962C8B-B14F-4D97-AF65-F5344CB8AC3E}">
        <p14:creationId xmlns:p14="http://schemas.microsoft.com/office/powerpoint/2010/main" xmlns="" val="24941041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83518"/>
            <a:ext cx="7239000" cy="857250"/>
          </a:xfrm>
        </p:spPr>
        <p:txBody>
          <a:bodyPr>
            <a:normAutofit fontScale="90000"/>
          </a:bodyPr>
          <a:lstStyle/>
          <a:p>
            <a:pPr lvl="0"/>
            <a:r>
              <a:rPr lang="en-IN" sz="2000" dirty="0" smtClean="0"/>
              <a:t>Manufacturing Facilities available</a:t>
            </a:r>
            <a:r>
              <a:rPr lang="en-IN" sz="4000" dirty="0" smtClean="0"/>
              <a:t/>
            </a:r>
            <a:br>
              <a:rPr lang="en-IN" sz="4000" dirty="0" smtClean="0"/>
            </a:br>
            <a:endParaRPr lang="en-US" dirty="0"/>
          </a:p>
        </p:txBody>
      </p:sp>
      <p:sp>
        <p:nvSpPr>
          <p:cNvPr id="5" name="Slide Number Placeholder 4"/>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10</a:t>
            </a:fld>
            <a:endParaRPr lang="en-US" sz="1400" b="1" dirty="0">
              <a:solidFill>
                <a:srgbClr val="FFFFFF"/>
              </a:solidFill>
            </a:endParaRPr>
          </a:p>
        </p:txBody>
      </p:sp>
      <p:pic>
        <p:nvPicPr>
          <p:cNvPr id="27650" name="Picture 2"/>
          <p:cNvPicPr>
            <a:picLocks noGrp="1" noChangeAspect="1" noChangeArrowheads="1"/>
          </p:cNvPicPr>
          <p:nvPr>
            <p:ph idx="1"/>
          </p:nvPr>
        </p:nvPicPr>
        <p:blipFill>
          <a:blip r:embed="rId2" cstate="print"/>
          <a:srcRect/>
          <a:stretch>
            <a:fillRect/>
          </a:stretch>
        </p:blipFill>
        <p:spPr bwMode="auto">
          <a:xfrm>
            <a:off x="107504" y="1275606"/>
            <a:ext cx="1440160" cy="2365977"/>
          </a:xfrm>
          <a:prstGeom prst="rect">
            <a:avLst/>
          </a:prstGeom>
          <a:noFill/>
          <a:ln w="9525">
            <a:noFill/>
            <a:miter lim="800000"/>
            <a:headEnd/>
            <a:tailEnd/>
          </a:ln>
        </p:spPr>
      </p:pic>
      <p:sp>
        <p:nvSpPr>
          <p:cNvPr id="7" name="TextBox 6"/>
          <p:cNvSpPr txBox="1"/>
          <p:nvPr/>
        </p:nvSpPr>
        <p:spPr>
          <a:xfrm>
            <a:off x="107504" y="3723878"/>
            <a:ext cx="2520280" cy="307777"/>
          </a:xfrm>
          <a:prstGeom prst="rect">
            <a:avLst/>
          </a:prstGeom>
          <a:noFill/>
        </p:spPr>
        <p:txBody>
          <a:bodyPr wrap="square" rtlCol="0">
            <a:spAutoFit/>
          </a:bodyPr>
          <a:lstStyle/>
          <a:p>
            <a:r>
              <a:rPr lang="en-US" sz="1400" dirty="0" smtClean="0">
                <a:latin typeface="Trebuchet MS" pitchFamily="34" charset="0"/>
              </a:rPr>
              <a:t>Pillar Drilling Machine – 2 </a:t>
            </a:r>
            <a:r>
              <a:rPr lang="en-US" sz="1400" dirty="0" err="1" smtClean="0">
                <a:latin typeface="Trebuchet MS" pitchFamily="34" charset="0"/>
              </a:rPr>
              <a:t>nos</a:t>
            </a:r>
            <a:endParaRPr lang="en-US" sz="1400" dirty="0">
              <a:latin typeface="Trebuchet MS" pitchFamily="34" charset="0"/>
            </a:endParaRPr>
          </a:p>
        </p:txBody>
      </p:sp>
      <p:pic>
        <p:nvPicPr>
          <p:cNvPr id="27652" name="Picture 4"/>
          <p:cNvPicPr>
            <a:picLocks noChangeAspect="1" noChangeArrowheads="1"/>
          </p:cNvPicPr>
          <p:nvPr/>
        </p:nvPicPr>
        <p:blipFill>
          <a:blip r:embed="rId3" cstate="print"/>
          <a:srcRect/>
          <a:stretch>
            <a:fillRect/>
          </a:stretch>
        </p:blipFill>
        <p:spPr bwMode="auto">
          <a:xfrm>
            <a:off x="2843808" y="1347614"/>
            <a:ext cx="2304256" cy="2232248"/>
          </a:xfrm>
          <a:prstGeom prst="rect">
            <a:avLst/>
          </a:prstGeom>
          <a:noFill/>
          <a:ln w="9525">
            <a:noFill/>
            <a:miter lim="800000"/>
            <a:headEnd/>
            <a:tailEnd/>
          </a:ln>
        </p:spPr>
      </p:pic>
      <p:sp>
        <p:nvSpPr>
          <p:cNvPr id="10" name="Rectangle 9"/>
          <p:cNvSpPr/>
          <p:nvPr/>
        </p:nvSpPr>
        <p:spPr>
          <a:xfrm>
            <a:off x="2699792" y="3723878"/>
            <a:ext cx="3217163" cy="307777"/>
          </a:xfrm>
          <a:prstGeom prst="rect">
            <a:avLst/>
          </a:prstGeom>
        </p:spPr>
        <p:txBody>
          <a:bodyPr wrap="none">
            <a:spAutoFit/>
          </a:bodyPr>
          <a:lstStyle/>
          <a:p>
            <a:r>
              <a:rPr lang="en-US" sz="1400" dirty="0" smtClean="0">
                <a:latin typeface="Trebuchet MS" pitchFamily="34" charset="0"/>
              </a:rPr>
              <a:t>50 Ton Hydraulic Press Machine–1 </a:t>
            </a:r>
            <a:r>
              <a:rPr lang="en-US" sz="1400" dirty="0" err="1" smtClean="0">
                <a:latin typeface="Trebuchet MS" pitchFamily="34" charset="0"/>
              </a:rPr>
              <a:t>nos</a:t>
            </a:r>
            <a:endParaRPr lang="en-US" sz="1400" dirty="0">
              <a:latin typeface="Trebuchet MS" pitchFamily="34" charset="0"/>
            </a:endParaRPr>
          </a:p>
        </p:txBody>
      </p:sp>
      <p:pic>
        <p:nvPicPr>
          <p:cNvPr id="27653" name="Picture 5"/>
          <p:cNvPicPr>
            <a:picLocks noChangeAspect="1" noChangeArrowheads="1"/>
          </p:cNvPicPr>
          <p:nvPr/>
        </p:nvPicPr>
        <p:blipFill>
          <a:blip r:embed="rId4" cstate="print"/>
          <a:srcRect/>
          <a:stretch>
            <a:fillRect/>
          </a:stretch>
        </p:blipFill>
        <p:spPr bwMode="auto">
          <a:xfrm>
            <a:off x="6156176" y="1419622"/>
            <a:ext cx="2088232" cy="1965038"/>
          </a:xfrm>
          <a:prstGeom prst="rect">
            <a:avLst/>
          </a:prstGeom>
          <a:noFill/>
          <a:ln w="9525">
            <a:noFill/>
            <a:miter lim="800000"/>
            <a:headEnd/>
            <a:tailEnd/>
          </a:ln>
        </p:spPr>
      </p:pic>
      <p:sp>
        <p:nvSpPr>
          <p:cNvPr id="13" name="Rectangle 12"/>
          <p:cNvSpPr/>
          <p:nvPr/>
        </p:nvSpPr>
        <p:spPr>
          <a:xfrm>
            <a:off x="6084168" y="3651870"/>
            <a:ext cx="3059832" cy="523220"/>
          </a:xfrm>
          <a:prstGeom prst="rect">
            <a:avLst/>
          </a:prstGeom>
        </p:spPr>
        <p:txBody>
          <a:bodyPr wrap="square">
            <a:spAutoFit/>
          </a:bodyPr>
          <a:lstStyle/>
          <a:p>
            <a:r>
              <a:rPr lang="en-US" sz="1400" dirty="0" smtClean="0">
                <a:latin typeface="Trebuchet MS" pitchFamily="34" charset="0"/>
              </a:rPr>
              <a:t>80 Ton Hydraulic Press Machine–1 </a:t>
            </a:r>
            <a:r>
              <a:rPr lang="en-US" sz="1400" dirty="0" err="1" smtClean="0">
                <a:latin typeface="Trebuchet MS" pitchFamily="34" charset="0"/>
              </a:rPr>
              <a:t>nos</a:t>
            </a:r>
            <a:endParaRPr lang="en-US" sz="1400" dirty="0">
              <a:latin typeface="Trebuchet MS" pitchFamily="34" charset="0"/>
            </a:endParaRPr>
          </a:p>
        </p:txBody>
      </p:sp>
      <p:sp>
        <p:nvSpPr>
          <p:cNvPr id="14" name="Right Triangle 13"/>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pic>
        <p:nvPicPr>
          <p:cNvPr id="16" name="Picture 15" descr="FINAL.bmp"/>
          <p:cNvPicPr/>
          <p:nvPr/>
        </p:nvPicPr>
        <p:blipFill>
          <a:blip r:embed="rId5" cstate="print"/>
          <a:srcRect l="24243" t="28005" r="53030" b="38390"/>
          <a:stretch>
            <a:fillRect/>
          </a:stretch>
        </p:blipFill>
        <p:spPr>
          <a:xfrm>
            <a:off x="4932040"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555526"/>
            <a:ext cx="7239000" cy="857250"/>
          </a:xfrm>
        </p:spPr>
        <p:txBody>
          <a:bodyPr>
            <a:normAutofit fontScale="90000"/>
          </a:bodyPr>
          <a:lstStyle/>
          <a:p>
            <a:r>
              <a:rPr lang="en-IN" sz="2000" dirty="0" smtClean="0"/>
              <a:t>Manufacturing Facilities available</a:t>
            </a:r>
            <a:r>
              <a:rPr lang="en-IN" sz="6600" dirty="0" smtClean="0"/>
              <a:t/>
            </a:r>
            <a:br>
              <a:rPr lang="en-IN" sz="6600" dirty="0" smtClean="0"/>
            </a:br>
            <a:endParaRPr lang="en-US" dirty="0"/>
          </a:p>
        </p:txBody>
      </p:sp>
      <p:sp>
        <p:nvSpPr>
          <p:cNvPr id="5" name="Slide Number Placeholder 4"/>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11</a:t>
            </a:fld>
            <a:endParaRPr lang="en-US" sz="1400" b="1" dirty="0">
              <a:solidFill>
                <a:srgbClr val="FFFFFF"/>
              </a:solidFill>
            </a:endParaRPr>
          </a:p>
        </p:txBody>
      </p:sp>
      <p:pic>
        <p:nvPicPr>
          <p:cNvPr id="28674" name="Picture 2"/>
          <p:cNvPicPr>
            <a:picLocks noGrp="1" noChangeAspect="1" noChangeArrowheads="1"/>
          </p:cNvPicPr>
          <p:nvPr>
            <p:ph idx="1"/>
          </p:nvPr>
        </p:nvPicPr>
        <p:blipFill>
          <a:blip r:embed="rId2" cstate="print"/>
          <a:srcRect/>
          <a:stretch>
            <a:fillRect/>
          </a:stretch>
        </p:blipFill>
        <p:spPr bwMode="auto">
          <a:xfrm>
            <a:off x="179512" y="987574"/>
            <a:ext cx="2520280" cy="1656183"/>
          </a:xfrm>
          <a:prstGeom prst="rect">
            <a:avLst/>
          </a:prstGeom>
          <a:noFill/>
          <a:ln w="9525">
            <a:noFill/>
            <a:miter lim="800000"/>
            <a:headEnd/>
            <a:tailEnd/>
          </a:ln>
        </p:spPr>
      </p:pic>
      <p:sp>
        <p:nvSpPr>
          <p:cNvPr id="7" name="Rectangle 6"/>
          <p:cNvSpPr/>
          <p:nvPr/>
        </p:nvSpPr>
        <p:spPr>
          <a:xfrm>
            <a:off x="251520" y="2643758"/>
            <a:ext cx="2117887" cy="307777"/>
          </a:xfrm>
          <a:prstGeom prst="rect">
            <a:avLst/>
          </a:prstGeom>
        </p:spPr>
        <p:txBody>
          <a:bodyPr wrap="none">
            <a:spAutoFit/>
          </a:bodyPr>
          <a:lstStyle/>
          <a:p>
            <a:r>
              <a:rPr lang="en-US" sz="1400" dirty="0" smtClean="0">
                <a:latin typeface="Trebuchet MS" pitchFamily="34" charset="0"/>
              </a:rPr>
              <a:t>Bending Machine – 2 </a:t>
            </a:r>
            <a:r>
              <a:rPr lang="en-US" sz="1400" dirty="0" err="1" smtClean="0">
                <a:latin typeface="Trebuchet MS" pitchFamily="34" charset="0"/>
              </a:rPr>
              <a:t>nos</a:t>
            </a:r>
            <a:endParaRPr lang="en-US" sz="1400" dirty="0">
              <a:latin typeface="Trebuchet MS" pitchFamily="34" charset="0"/>
            </a:endParaRPr>
          </a:p>
        </p:txBody>
      </p:sp>
      <p:pic>
        <p:nvPicPr>
          <p:cNvPr id="28675" name="Picture 3"/>
          <p:cNvPicPr>
            <a:picLocks noChangeAspect="1" noChangeArrowheads="1"/>
          </p:cNvPicPr>
          <p:nvPr/>
        </p:nvPicPr>
        <p:blipFill>
          <a:blip r:embed="rId3" cstate="print"/>
          <a:srcRect/>
          <a:stretch>
            <a:fillRect/>
          </a:stretch>
        </p:blipFill>
        <p:spPr bwMode="auto">
          <a:xfrm>
            <a:off x="2843808" y="1131590"/>
            <a:ext cx="3068563" cy="1368152"/>
          </a:xfrm>
          <a:prstGeom prst="rect">
            <a:avLst/>
          </a:prstGeom>
          <a:noFill/>
          <a:ln w="9525">
            <a:noFill/>
            <a:miter lim="800000"/>
            <a:headEnd/>
            <a:tailEnd/>
          </a:ln>
        </p:spPr>
      </p:pic>
      <p:sp>
        <p:nvSpPr>
          <p:cNvPr id="9" name="Rectangle 8"/>
          <p:cNvSpPr/>
          <p:nvPr/>
        </p:nvSpPr>
        <p:spPr>
          <a:xfrm>
            <a:off x="3131840" y="2643758"/>
            <a:ext cx="2190023" cy="307777"/>
          </a:xfrm>
          <a:prstGeom prst="rect">
            <a:avLst/>
          </a:prstGeom>
        </p:spPr>
        <p:txBody>
          <a:bodyPr wrap="none">
            <a:spAutoFit/>
          </a:bodyPr>
          <a:lstStyle/>
          <a:p>
            <a:r>
              <a:rPr lang="en-US" sz="1400" dirty="0" smtClean="0">
                <a:latin typeface="Trebuchet MS" pitchFamily="34" charset="0"/>
              </a:rPr>
              <a:t>Band Saw Machine –4 </a:t>
            </a:r>
            <a:r>
              <a:rPr lang="en-US" sz="1400" dirty="0" err="1" smtClean="0">
                <a:latin typeface="Trebuchet MS" pitchFamily="34" charset="0"/>
              </a:rPr>
              <a:t>nos</a:t>
            </a:r>
            <a:endParaRPr lang="en-US" sz="1400" dirty="0">
              <a:latin typeface="Trebuchet MS" pitchFamily="34" charset="0"/>
            </a:endParaRPr>
          </a:p>
        </p:txBody>
      </p:sp>
      <p:pic>
        <p:nvPicPr>
          <p:cNvPr id="28676" name="Picture 4"/>
          <p:cNvPicPr>
            <a:picLocks noChangeAspect="1" noChangeArrowheads="1"/>
          </p:cNvPicPr>
          <p:nvPr/>
        </p:nvPicPr>
        <p:blipFill>
          <a:blip r:embed="rId4" cstate="print"/>
          <a:srcRect/>
          <a:stretch>
            <a:fillRect/>
          </a:stretch>
        </p:blipFill>
        <p:spPr bwMode="auto">
          <a:xfrm>
            <a:off x="6444208" y="987574"/>
            <a:ext cx="2016225" cy="1440160"/>
          </a:xfrm>
          <a:prstGeom prst="rect">
            <a:avLst/>
          </a:prstGeom>
          <a:noFill/>
          <a:ln w="9525">
            <a:noFill/>
            <a:miter lim="800000"/>
            <a:headEnd/>
            <a:tailEnd/>
          </a:ln>
        </p:spPr>
      </p:pic>
      <p:sp>
        <p:nvSpPr>
          <p:cNvPr id="11" name="Rectangle 10"/>
          <p:cNvSpPr/>
          <p:nvPr/>
        </p:nvSpPr>
        <p:spPr>
          <a:xfrm>
            <a:off x="5940152" y="2571750"/>
            <a:ext cx="2952328" cy="523220"/>
          </a:xfrm>
          <a:prstGeom prst="rect">
            <a:avLst/>
          </a:prstGeom>
        </p:spPr>
        <p:txBody>
          <a:bodyPr wrap="square">
            <a:spAutoFit/>
          </a:bodyPr>
          <a:lstStyle/>
          <a:p>
            <a:r>
              <a:rPr lang="en-US" sz="1400" dirty="0" smtClean="0">
                <a:latin typeface="Trebuchet MS" pitchFamily="34" charset="0"/>
              </a:rPr>
              <a:t>Hydraulic Radial Drilling Machine– 1 </a:t>
            </a:r>
            <a:r>
              <a:rPr lang="en-US" sz="1400" dirty="0" err="1" smtClean="0">
                <a:latin typeface="Trebuchet MS" pitchFamily="34" charset="0"/>
              </a:rPr>
              <a:t>nos</a:t>
            </a:r>
            <a:endParaRPr lang="en-US" sz="1400" dirty="0">
              <a:latin typeface="Trebuchet MS" pitchFamily="34" charset="0"/>
            </a:endParaRPr>
          </a:p>
        </p:txBody>
      </p:sp>
      <p:pic>
        <p:nvPicPr>
          <p:cNvPr id="28677" name="Picture 5"/>
          <p:cNvPicPr>
            <a:picLocks noChangeAspect="1" noChangeArrowheads="1"/>
          </p:cNvPicPr>
          <p:nvPr/>
        </p:nvPicPr>
        <p:blipFill>
          <a:blip r:embed="rId5" cstate="print"/>
          <a:srcRect/>
          <a:stretch>
            <a:fillRect/>
          </a:stretch>
        </p:blipFill>
        <p:spPr bwMode="auto">
          <a:xfrm>
            <a:off x="2483768" y="3219822"/>
            <a:ext cx="3567286" cy="1336178"/>
          </a:xfrm>
          <a:prstGeom prst="rect">
            <a:avLst/>
          </a:prstGeom>
          <a:noFill/>
          <a:ln w="9525">
            <a:noFill/>
            <a:miter lim="800000"/>
            <a:headEnd/>
            <a:tailEnd/>
          </a:ln>
        </p:spPr>
      </p:pic>
      <p:sp>
        <p:nvSpPr>
          <p:cNvPr id="13" name="Rectangle 12"/>
          <p:cNvSpPr/>
          <p:nvPr/>
        </p:nvSpPr>
        <p:spPr>
          <a:xfrm>
            <a:off x="2771800" y="4659982"/>
            <a:ext cx="2999539" cy="307777"/>
          </a:xfrm>
          <a:prstGeom prst="rect">
            <a:avLst/>
          </a:prstGeom>
        </p:spPr>
        <p:txBody>
          <a:bodyPr wrap="none">
            <a:spAutoFit/>
          </a:bodyPr>
          <a:lstStyle/>
          <a:p>
            <a:r>
              <a:rPr lang="en-US" sz="1400" dirty="0" smtClean="0">
                <a:latin typeface="Trebuchet MS" pitchFamily="34" charset="0"/>
              </a:rPr>
              <a:t>Hydraulic Shearing Machine – 1 </a:t>
            </a:r>
            <a:r>
              <a:rPr lang="en-US" sz="1400" dirty="0" err="1" smtClean="0">
                <a:latin typeface="Trebuchet MS" pitchFamily="34" charset="0"/>
              </a:rPr>
              <a:t>Nos</a:t>
            </a:r>
            <a:endParaRPr lang="en-US" sz="1400" dirty="0">
              <a:latin typeface="Trebuchet MS" pitchFamily="34" charset="0"/>
            </a:endParaRPr>
          </a:p>
        </p:txBody>
      </p:sp>
      <p:sp>
        <p:nvSpPr>
          <p:cNvPr id="14" name="Right Triangle 13"/>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5" name="Picture 14" descr="FINAL.bmp"/>
          <p:cNvPicPr/>
          <p:nvPr/>
        </p:nvPicPr>
        <p:blipFill>
          <a:blip r:embed="rId6" cstate="print"/>
          <a:srcRect l="24243" t="28005" r="53030" b="38390"/>
          <a:stretch>
            <a:fillRect/>
          </a:stretch>
        </p:blipFill>
        <p:spPr>
          <a:xfrm>
            <a:off x="5004048"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16" name="Rectangle 15"/>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11510"/>
            <a:ext cx="7239000" cy="857250"/>
          </a:xfrm>
        </p:spPr>
        <p:txBody>
          <a:bodyPr>
            <a:normAutofit fontScale="90000"/>
          </a:bodyPr>
          <a:lstStyle/>
          <a:p>
            <a:r>
              <a:rPr lang="en-IN" sz="2000" dirty="0" smtClean="0"/>
              <a:t>Manufacturing Facilities available</a:t>
            </a:r>
            <a:r>
              <a:rPr lang="en-IN" sz="6600" dirty="0" smtClean="0"/>
              <a:t/>
            </a:r>
            <a:br>
              <a:rPr lang="en-IN" sz="6600" dirty="0" smtClean="0"/>
            </a:br>
            <a:endParaRPr lang="en-US" dirty="0"/>
          </a:p>
        </p:txBody>
      </p:sp>
      <p:sp>
        <p:nvSpPr>
          <p:cNvPr id="5" name="Slide Number Placeholder 4"/>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12</a:t>
            </a:fld>
            <a:endParaRPr lang="en-US" sz="1400" b="1" dirty="0">
              <a:solidFill>
                <a:srgbClr val="FFFFFF"/>
              </a:solidFill>
            </a:endParaRPr>
          </a:p>
        </p:txBody>
      </p:sp>
      <p:pic>
        <p:nvPicPr>
          <p:cNvPr id="29698" name="Picture 2"/>
          <p:cNvPicPr>
            <a:picLocks noGrp="1" noChangeAspect="1" noChangeArrowheads="1"/>
          </p:cNvPicPr>
          <p:nvPr>
            <p:ph idx="1"/>
          </p:nvPr>
        </p:nvPicPr>
        <p:blipFill>
          <a:blip r:embed="rId2" cstate="print"/>
          <a:srcRect/>
          <a:stretch>
            <a:fillRect/>
          </a:stretch>
        </p:blipFill>
        <p:spPr bwMode="auto">
          <a:xfrm>
            <a:off x="0" y="771550"/>
            <a:ext cx="2952329" cy="1956094"/>
          </a:xfrm>
          <a:prstGeom prst="rect">
            <a:avLst/>
          </a:prstGeom>
          <a:noFill/>
          <a:ln w="9525">
            <a:noFill/>
            <a:miter lim="800000"/>
            <a:headEnd/>
            <a:tailEnd/>
          </a:ln>
        </p:spPr>
      </p:pic>
      <p:pic>
        <p:nvPicPr>
          <p:cNvPr id="29699" name="Picture 3"/>
          <p:cNvPicPr>
            <a:picLocks noChangeAspect="1" noChangeArrowheads="1"/>
          </p:cNvPicPr>
          <p:nvPr/>
        </p:nvPicPr>
        <p:blipFill>
          <a:blip r:embed="rId3" cstate="print"/>
          <a:srcRect/>
          <a:stretch>
            <a:fillRect/>
          </a:stretch>
        </p:blipFill>
        <p:spPr bwMode="auto">
          <a:xfrm>
            <a:off x="5580112" y="627534"/>
            <a:ext cx="2432869" cy="1944216"/>
          </a:xfrm>
          <a:prstGeom prst="rect">
            <a:avLst/>
          </a:prstGeom>
          <a:noFill/>
          <a:ln w="9525">
            <a:noFill/>
            <a:miter lim="800000"/>
            <a:headEnd/>
            <a:tailEnd/>
          </a:ln>
        </p:spPr>
      </p:pic>
      <p:pic>
        <p:nvPicPr>
          <p:cNvPr id="29700" name="Picture 4"/>
          <p:cNvPicPr>
            <a:picLocks noChangeAspect="1" noChangeArrowheads="1"/>
          </p:cNvPicPr>
          <p:nvPr/>
        </p:nvPicPr>
        <p:blipFill>
          <a:blip r:embed="rId4" cstate="print"/>
          <a:srcRect/>
          <a:stretch>
            <a:fillRect/>
          </a:stretch>
        </p:blipFill>
        <p:spPr bwMode="auto">
          <a:xfrm>
            <a:off x="467544" y="3003798"/>
            <a:ext cx="3572048" cy="1736973"/>
          </a:xfrm>
          <a:prstGeom prst="rect">
            <a:avLst/>
          </a:prstGeom>
          <a:noFill/>
          <a:ln w="9525">
            <a:noFill/>
            <a:miter lim="800000"/>
            <a:headEnd/>
            <a:tailEnd/>
          </a:ln>
        </p:spPr>
      </p:pic>
      <p:sp>
        <p:nvSpPr>
          <p:cNvPr id="9" name="Rectangle 8"/>
          <p:cNvSpPr/>
          <p:nvPr/>
        </p:nvSpPr>
        <p:spPr>
          <a:xfrm>
            <a:off x="5292080" y="2715766"/>
            <a:ext cx="2462854" cy="307777"/>
          </a:xfrm>
          <a:prstGeom prst="rect">
            <a:avLst/>
          </a:prstGeom>
        </p:spPr>
        <p:txBody>
          <a:bodyPr wrap="none">
            <a:spAutoFit/>
          </a:bodyPr>
          <a:lstStyle/>
          <a:p>
            <a:r>
              <a:rPr lang="en-US" sz="1400" dirty="0" err="1" smtClean="0">
                <a:latin typeface="Trebuchet MS" pitchFamily="34" charset="0"/>
              </a:rPr>
              <a:t>Tig</a:t>
            </a:r>
            <a:r>
              <a:rPr lang="en-US" sz="1400" dirty="0" smtClean="0">
                <a:latin typeface="Trebuchet MS" pitchFamily="34" charset="0"/>
              </a:rPr>
              <a:t> Welding  Machine – 4 </a:t>
            </a:r>
            <a:r>
              <a:rPr lang="en-US" sz="1400" dirty="0" err="1" smtClean="0">
                <a:latin typeface="Trebuchet MS" pitchFamily="34" charset="0"/>
              </a:rPr>
              <a:t>nos</a:t>
            </a:r>
            <a:endParaRPr lang="en-US" sz="1400" dirty="0">
              <a:latin typeface="Trebuchet MS" pitchFamily="34" charset="0"/>
            </a:endParaRPr>
          </a:p>
        </p:txBody>
      </p:sp>
      <p:sp>
        <p:nvSpPr>
          <p:cNvPr id="10" name="Rectangle 9"/>
          <p:cNvSpPr/>
          <p:nvPr/>
        </p:nvSpPr>
        <p:spPr>
          <a:xfrm>
            <a:off x="467544" y="2643758"/>
            <a:ext cx="2587311" cy="307777"/>
          </a:xfrm>
          <a:prstGeom prst="rect">
            <a:avLst/>
          </a:prstGeom>
        </p:spPr>
        <p:txBody>
          <a:bodyPr wrap="none">
            <a:spAutoFit/>
          </a:bodyPr>
          <a:lstStyle/>
          <a:p>
            <a:r>
              <a:rPr lang="en-US" sz="1400" dirty="0" err="1" smtClean="0">
                <a:latin typeface="Trebuchet MS" pitchFamily="34" charset="0"/>
              </a:rPr>
              <a:t>Mig</a:t>
            </a:r>
            <a:r>
              <a:rPr lang="en-US" sz="1400" dirty="0" smtClean="0">
                <a:latin typeface="Trebuchet MS" pitchFamily="34" charset="0"/>
              </a:rPr>
              <a:t> Welding  Machine – 14 </a:t>
            </a:r>
            <a:r>
              <a:rPr lang="en-US" sz="1400" dirty="0" err="1" smtClean="0">
                <a:latin typeface="Trebuchet MS" pitchFamily="34" charset="0"/>
              </a:rPr>
              <a:t>nos</a:t>
            </a:r>
            <a:endParaRPr lang="en-US" sz="1400" dirty="0">
              <a:latin typeface="Trebuchet MS" pitchFamily="34" charset="0"/>
            </a:endParaRPr>
          </a:p>
        </p:txBody>
      </p:sp>
      <p:sp>
        <p:nvSpPr>
          <p:cNvPr id="11" name="Rectangle 10"/>
          <p:cNvSpPr/>
          <p:nvPr/>
        </p:nvSpPr>
        <p:spPr>
          <a:xfrm>
            <a:off x="1619672" y="4659982"/>
            <a:ext cx="1989647" cy="307777"/>
          </a:xfrm>
          <a:prstGeom prst="rect">
            <a:avLst/>
          </a:prstGeom>
        </p:spPr>
        <p:txBody>
          <a:bodyPr wrap="none">
            <a:spAutoFit/>
          </a:bodyPr>
          <a:lstStyle/>
          <a:p>
            <a:r>
              <a:rPr lang="en-US" sz="1400" dirty="0" smtClean="0">
                <a:latin typeface="Trebuchet MS" pitchFamily="34" charset="0"/>
              </a:rPr>
              <a:t>Lathe Machine – 2  </a:t>
            </a:r>
            <a:r>
              <a:rPr lang="en-US" sz="1400" dirty="0" err="1" smtClean="0">
                <a:latin typeface="Trebuchet MS" pitchFamily="34" charset="0"/>
              </a:rPr>
              <a:t>nos</a:t>
            </a:r>
            <a:endParaRPr lang="en-US" sz="1400" dirty="0">
              <a:latin typeface="Trebuchet MS" pitchFamily="34" charset="0"/>
            </a:endParaRPr>
          </a:p>
        </p:txBody>
      </p:sp>
      <p:pic>
        <p:nvPicPr>
          <p:cNvPr id="29701" name="Picture 5"/>
          <p:cNvPicPr>
            <a:picLocks noChangeAspect="1" noChangeArrowheads="1"/>
          </p:cNvPicPr>
          <p:nvPr/>
        </p:nvPicPr>
        <p:blipFill>
          <a:blip r:embed="rId5" cstate="print"/>
          <a:srcRect/>
          <a:stretch>
            <a:fillRect/>
          </a:stretch>
        </p:blipFill>
        <p:spPr bwMode="auto">
          <a:xfrm>
            <a:off x="5292080" y="3003798"/>
            <a:ext cx="2592288" cy="1525779"/>
          </a:xfrm>
          <a:prstGeom prst="rect">
            <a:avLst/>
          </a:prstGeom>
          <a:noFill/>
          <a:ln w="9525">
            <a:noFill/>
            <a:miter lim="800000"/>
            <a:headEnd/>
            <a:tailEnd/>
          </a:ln>
        </p:spPr>
      </p:pic>
      <p:sp>
        <p:nvSpPr>
          <p:cNvPr id="13" name="Rectangle 12"/>
          <p:cNvSpPr/>
          <p:nvPr/>
        </p:nvSpPr>
        <p:spPr>
          <a:xfrm>
            <a:off x="5004048" y="4587974"/>
            <a:ext cx="2950936" cy="307777"/>
          </a:xfrm>
          <a:prstGeom prst="rect">
            <a:avLst/>
          </a:prstGeom>
        </p:spPr>
        <p:txBody>
          <a:bodyPr wrap="none">
            <a:spAutoFit/>
          </a:bodyPr>
          <a:lstStyle/>
          <a:p>
            <a:r>
              <a:rPr lang="en-US" sz="1400" dirty="0" err="1" smtClean="0">
                <a:latin typeface="Trebuchet MS" pitchFamily="34" charset="0"/>
              </a:rPr>
              <a:t>Mig</a:t>
            </a:r>
            <a:r>
              <a:rPr lang="en-US" sz="1400" dirty="0" smtClean="0">
                <a:latin typeface="Trebuchet MS" pitchFamily="34" charset="0"/>
              </a:rPr>
              <a:t> Welding  Machine Arc  – 4 </a:t>
            </a:r>
            <a:r>
              <a:rPr lang="en-US" sz="1400" dirty="0" err="1" smtClean="0">
                <a:latin typeface="Trebuchet MS" pitchFamily="34" charset="0"/>
              </a:rPr>
              <a:t>nos</a:t>
            </a:r>
            <a:endParaRPr lang="en-US" sz="1400" dirty="0">
              <a:latin typeface="Trebuchet MS" pitchFamily="34" charset="0"/>
            </a:endParaRPr>
          </a:p>
        </p:txBody>
      </p:sp>
      <p:sp>
        <p:nvSpPr>
          <p:cNvPr id="14" name="Right Triangle 13"/>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5" name="Picture 14" descr="FINAL.bmp"/>
          <p:cNvPicPr/>
          <p:nvPr/>
        </p:nvPicPr>
        <p:blipFill>
          <a:blip r:embed="rId6" cstate="print"/>
          <a:srcRect l="24243" t="28005" r="53030" b="38390"/>
          <a:stretch>
            <a:fillRect/>
          </a:stretch>
        </p:blipFill>
        <p:spPr>
          <a:xfrm>
            <a:off x="4932040"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16" name="Rectangle 15"/>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Triangle 7"/>
          <p:cNvSpPr/>
          <p:nvPr/>
        </p:nvSpPr>
        <p:spPr>
          <a:xfrm rot="10800000" flipH="1">
            <a:off x="0" y="0"/>
            <a:ext cx="1907704" cy="69954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Slide Number Placeholder 2"/>
          <p:cNvSpPr>
            <a:spLocks noGrp="1"/>
          </p:cNvSpPr>
          <p:nvPr>
            <p:ph type="sldNum" sz="quarter" idx="12"/>
          </p:nvPr>
        </p:nvSpPr>
        <p:spPr/>
        <p:txBody>
          <a:bodyPr>
            <a:normAutofit fontScale="92500" lnSpcReduction="20000"/>
          </a:bodyPr>
          <a:lstStyle/>
          <a:p>
            <a:pPr algn="ctr"/>
            <a:fld id="{8F82E0A0-C266-4798-8C8F-B9F91E9DA37E}" type="slidenum">
              <a:rPr lang="en-US" sz="1400" b="1" smtClean="0">
                <a:solidFill>
                  <a:srgbClr val="FFFFFF"/>
                </a:solidFill>
              </a:rPr>
              <a:pPr algn="ctr"/>
              <a:t>13</a:t>
            </a:fld>
            <a:endParaRPr lang="en-US" dirty="0"/>
          </a:p>
        </p:txBody>
      </p:sp>
      <p:sp>
        <p:nvSpPr>
          <p:cNvPr id="14" name="Title 6"/>
          <p:cNvSpPr txBox="1">
            <a:spLocks/>
          </p:cNvSpPr>
          <p:nvPr/>
        </p:nvSpPr>
        <p:spPr>
          <a:xfrm>
            <a:off x="683568" y="483518"/>
            <a:ext cx="7239000" cy="397738"/>
          </a:xfrm>
          <a:prstGeom prst="rect">
            <a:avLst/>
          </a:prstGeom>
        </p:spPr>
        <p:txBody>
          <a:bodyPr vert="horz" lIns="45720" tIns="0" rIns="45720" bIns="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IN" b="1"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rPr>
              <a:t>Manufacturing Facilities available</a:t>
            </a:r>
            <a:endParaRPr kumimoji="0" lang="en-IN" sz="18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endParaRPr>
          </a:p>
        </p:txBody>
      </p:sp>
      <p:pic>
        <p:nvPicPr>
          <p:cNvPr id="17" name="Picture 2" descr="C:\Users\India\Desktop\SOTS\new mlc pics\WhatsApp Image 2018-01-17 at 12.58.16 PM.jpeg"/>
          <p:cNvPicPr>
            <a:picLocks noChangeAspect="1" noChangeArrowheads="1"/>
          </p:cNvPicPr>
          <p:nvPr/>
        </p:nvPicPr>
        <p:blipFill>
          <a:blip r:embed="rId3" cstate="print"/>
          <a:srcRect/>
          <a:stretch>
            <a:fillRect/>
          </a:stretch>
        </p:blipFill>
        <p:spPr bwMode="auto">
          <a:xfrm>
            <a:off x="323528" y="1707654"/>
            <a:ext cx="3456384" cy="1632198"/>
          </a:xfrm>
          <a:prstGeom prst="rect">
            <a:avLst/>
          </a:prstGeom>
          <a:ln w="12700" cap="sq">
            <a:solidFill>
              <a:schemeClr val="accent1"/>
            </a:solidFill>
            <a:prstDash val="solid"/>
            <a:miter lim="800000"/>
          </a:ln>
          <a:effectLst>
            <a:outerShdw blurRad="50800" dist="38100" dir="2700000" algn="tl" rotWithShape="0">
              <a:srgbClr val="000000">
                <a:alpha val="43000"/>
              </a:srgbClr>
            </a:outerShdw>
          </a:effectLst>
        </p:spPr>
      </p:pic>
      <p:pic>
        <p:nvPicPr>
          <p:cNvPr id="19" name="Picture 2"/>
          <p:cNvPicPr>
            <a:picLocks noChangeAspect="1" noChangeArrowheads="1"/>
          </p:cNvPicPr>
          <p:nvPr/>
        </p:nvPicPr>
        <p:blipFill>
          <a:blip r:embed="rId4" cstate="print"/>
          <a:srcRect/>
          <a:stretch>
            <a:fillRect/>
          </a:stretch>
        </p:blipFill>
        <p:spPr bwMode="auto">
          <a:xfrm>
            <a:off x="4716016" y="1635646"/>
            <a:ext cx="3672408" cy="1968058"/>
          </a:xfrm>
          <a:prstGeom prst="rect">
            <a:avLst/>
          </a:prstGeom>
          <a:noFill/>
          <a:ln w="9525">
            <a:noFill/>
            <a:miter lim="800000"/>
            <a:headEnd/>
            <a:tailEnd/>
          </a:ln>
        </p:spPr>
      </p:pic>
      <p:sp>
        <p:nvSpPr>
          <p:cNvPr id="12" name="Rectangle 11"/>
          <p:cNvSpPr/>
          <p:nvPr/>
        </p:nvSpPr>
        <p:spPr>
          <a:xfrm>
            <a:off x="5148064"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20" name="Right Triangle 19"/>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1" name="Picture 20" descr="FINAL.bmp"/>
          <p:cNvPicPr/>
          <p:nvPr/>
        </p:nvPicPr>
        <p:blipFill>
          <a:blip r:embed="rId5"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10" name="TextBox 9"/>
          <p:cNvSpPr txBox="1"/>
          <p:nvPr/>
        </p:nvSpPr>
        <p:spPr>
          <a:xfrm>
            <a:off x="611560" y="3867894"/>
            <a:ext cx="2880320" cy="307777"/>
          </a:xfrm>
          <a:prstGeom prst="rect">
            <a:avLst/>
          </a:prstGeom>
          <a:noFill/>
        </p:spPr>
        <p:txBody>
          <a:bodyPr wrap="square" rtlCol="0">
            <a:spAutoFit/>
          </a:bodyPr>
          <a:lstStyle/>
          <a:p>
            <a:r>
              <a:rPr lang="en-US" sz="1400" dirty="0" smtClean="0">
                <a:latin typeface="Trebuchet MS" pitchFamily="34" charset="0"/>
              </a:rPr>
              <a:t>Plano Milling Machine – 1 </a:t>
            </a:r>
            <a:r>
              <a:rPr lang="en-US" sz="1400" dirty="0" err="1" smtClean="0">
                <a:latin typeface="Trebuchet MS" pitchFamily="34" charset="0"/>
              </a:rPr>
              <a:t>Nos</a:t>
            </a:r>
            <a:endParaRPr lang="en-US" sz="1400" dirty="0">
              <a:latin typeface="Trebuchet MS" pitchFamily="34" charset="0"/>
            </a:endParaRPr>
          </a:p>
        </p:txBody>
      </p:sp>
      <p:sp>
        <p:nvSpPr>
          <p:cNvPr id="11" name="Rectangle 10"/>
          <p:cNvSpPr/>
          <p:nvPr/>
        </p:nvSpPr>
        <p:spPr>
          <a:xfrm>
            <a:off x="5148064" y="3795886"/>
            <a:ext cx="2664127" cy="307777"/>
          </a:xfrm>
          <a:prstGeom prst="rect">
            <a:avLst/>
          </a:prstGeom>
        </p:spPr>
        <p:txBody>
          <a:bodyPr wrap="none">
            <a:spAutoFit/>
          </a:bodyPr>
          <a:lstStyle/>
          <a:p>
            <a:r>
              <a:rPr lang="en-US" sz="1400" dirty="0" smtClean="0">
                <a:latin typeface="Trebuchet MS" pitchFamily="34" charset="0"/>
              </a:rPr>
              <a:t>Profile Cutting Machine – 1 </a:t>
            </a:r>
            <a:r>
              <a:rPr lang="en-US" sz="1400" dirty="0" err="1" smtClean="0">
                <a:latin typeface="Trebuchet MS" pitchFamily="34" charset="0"/>
              </a:rPr>
              <a:t>Nos</a:t>
            </a:r>
            <a:endParaRPr lang="en-US" sz="1400" dirty="0">
              <a:latin typeface="Trebuchet MS" pitchFamily="34" charset="0"/>
            </a:endParaRPr>
          </a:p>
        </p:txBody>
      </p:sp>
    </p:spTree>
    <p:extLst>
      <p:ext uri="{BB962C8B-B14F-4D97-AF65-F5344CB8AC3E}">
        <p14:creationId xmlns:p14="http://schemas.microsoft.com/office/powerpoint/2010/main" xmlns="" val="5059279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14</a:t>
            </a:fld>
            <a:endParaRPr lang="en-US" sz="1400" b="1" dirty="0">
              <a:solidFill>
                <a:srgbClr val="FFFFFF"/>
              </a:solidFill>
            </a:endParaRPr>
          </a:p>
        </p:txBody>
      </p:sp>
      <p:graphicFrame>
        <p:nvGraphicFramePr>
          <p:cNvPr id="6" name="Table 5"/>
          <p:cNvGraphicFramePr>
            <a:graphicFrameLocks noGrp="1"/>
          </p:cNvGraphicFramePr>
          <p:nvPr/>
        </p:nvGraphicFramePr>
        <p:xfrm>
          <a:off x="467544" y="771552"/>
          <a:ext cx="7632849" cy="4248470"/>
        </p:xfrm>
        <a:graphic>
          <a:graphicData uri="http://schemas.openxmlformats.org/drawingml/2006/table">
            <a:tbl>
              <a:tblPr firstRow="1" bandRow="1">
                <a:tableStyleId>{5C22544A-7EE6-4342-B048-85BDC9FD1C3A}</a:tableStyleId>
              </a:tblPr>
              <a:tblGrid>
                <a:gridCol w="963470"/>
                <a:gridCol w="2716325"/>
                <a:gridCol w="2237805"/>
                <a:gridCol w="1715249"/>
              </a:tblGrid>
              <a:tr h="600703">
                <a:tc>
                  <a:txBody>
                    <a:bodyPr/>
                    <a:lstStyle/>
                    <a:p>
                      <a:pPr algn="ctr"/>
                      <a:r>
                        <a:rPr lang="en-US" sz="1200" dirty="0" smtClean="0">
                          <a:solidFill>
                            <a:srgbClr val="002060"/>
                          </a:solidFill>
                          <a:latin typeface="Trebuchet MS" pitchFamily="34" charset="0"/>
                          <a:ea typeface="Verdana" pitchFamily="34" charset="0"/>
                          <a:cs typeface="Arial" pitchFamily="34" charset="0"/>
                        </a:rPr>
                        <a:t>SR NO.</a:t>
                      </a:r>
                      <a:endParaRPr lang="en-US" sz="1200" dirty="0">
                        <a:solidFill>
                          <a:srgbClr val="002060"/>
                        </a:solidFill>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dirty="0" smtClean="0">
                          <a:solidFill>
                            <a:srgbClr val="002060"/>
                          </a:solidFill>
                          <a:latin typeface="Trebuchet MS" pitchFamily="34" charset="0"/>
                          <a:ea typeface="Verdana" pitchFamily="34" charset="0"/>
                          <a:cs typeface="Arial" pitchFamily="34" charset="0"/>
                        </a:rPr>
                        <a:t>MACHINE</a:t>
                      </a:r>
                      <a:endParaRPr lang="en-US" sz="1200" dirty="0">
                        <a:solidFill>
                          <a:srgbClr val="002060"/>
                        </a:solidFill>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dirty="0" smtClean="0">
                          <a:solidFill>
                            <a:srgbClr val="002060"/>
                          </a:solidFill>
                          <a:latin typeface="Trebuchet MS" pitchFamily="34" charset="0"/>
                          <a:ea typeface="Verdana" pitchFamily="34" charset="0"/>
                          <a:cs typeface="Arial" pitchFamily="34" charset="0"/>
                        </a:rPr>
                        <a:t>SPECIFICATION</a:t>
                      </a:r>
                      <a:endParaRPr lang="en-US" sz="1200" dirty="0">
                        <a:solidFill>
                          <a:srgbClr val="002060"/>
                        </a:solidFill>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dirty="0" smtClean="0">
                          <a:solidFill>
                            <a:srgbClr val="002060"/>
                          </a:solidFill>
                          <a:latin typeface="Trebuchet MS" pitchFamily="34" charset="0"/>
                          <a:ea typeface="Verdana" pitchFamily="34" charset="0"/>
                          <a:cs typeface="Arial" pitchFamily="34" charset="0"/>
                        </a:rPr>
                        <a:t>QTY</a:t>
                      </a:r>
                      <a:endParaRPr lang="en-US" sz="1200" dirty="0">
                        <a:solidFill>
                          <a:srgbClr val="002060"/>
                        </a:solidFill>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378055">
                <a:tc>
                  <a:txBody>
                    <a:bodyPr/>
                    <a:lstStyle/>
                    <a:p>
                      <a:pPr algn="ctr"/>
                      <a:r>
                        <a:rPr lang="en-US" sz="1200" dirty="0" smtClean="0">
                          <a:latin typeface="Trebuchet MS" pitchFamily="34" charset="0"/>
                          <a:ea typeface="Verdana" pitchFamily="34" charset="0"/>
                          <a:cs typeface="Arial" pitchFamily="34" charset="0"/>
                        </a:rPr>
                        <a:t>1</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Press</a:t>
                      </a:r>
                      <a:r>
                        <a:rPr lang="en-US" sz="1200" baseline="0" dirty="0" smtClean="0">
                          <a:latin typeface="Trebuchet MS" pitchFamily="34" charset="0"/>
                          <a:ea typeface="Verdana" pitchFamily="34" charset="0"/>
                          <a:cs typeface="Arial" pitchFamily="34" charset="0"/>
                        </a:rPr>
                        <a:t> machine</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50 tone</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dirty="0" smtClean="0">
                          <a:latin typeface="Trebuchet MS" pitchFamily="34" charset="0"/>
                          <a:ea typeface="Verdana" pitchFamily="34" charset="0"/>
                          <a:cs typeface="Arial" pitchFamily="34" charset="0"/>
                        </a:rPr>
                        <a:t>5</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432297">
                <a:tc>
                  <a:txBody>
                    <a:bodyPr/>
                    <a:lstStyle/>
                    <a:p>
                      <a:pPr algn="ctr"/>
                      <a:r>
                        <a:rPr lang="en-US" sz="1200" dirty="0" smtClean="0">
                          <a:latin typeface="Trebuchet MS" pitchFamily="34" charset="0"/>
                          <a:ea typeface="Verdana" pitchFamily="34" charset="0"/>
                          <a:cs typeface="Arial" pitchFamily="34" charset="0"/>
                        </a:rPr>
                        <a:t>2</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Press machine</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80 tone</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dirty="0" smtClean="0">
                          <a:latin typeface="Trebuchet MS" pitchFamily="34" charset="0"/>
                          <a:ea typeface="Verdana" pitchFamily="34" charset="0"/>
                          <a:cs typeface="Arial" pitchFamily="34" charset="0"/>
                        </a:rPr>
                        <a:t>2</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378055">
                <a:tc>
                  <a:txBody>
                    <a:bodyPr/>
                    <a:lstStyle/>
                    <a:p>
                      <a:pPr algn="ctr"/>
                      <a:r>
                        <a:rPr lang="en-US" sz="1200" dirty="0" smtClean="0">
                          <a:latin typeface="Trebuchet MS" pitchFamily="34" charset="0"/>
                          <a:ea typeface="Verdana" pitchFamily="34" charset="0"/>
                          <a:cs typeface="Arial" pitchFamily="34" charset="0"/>
                        </a:rPr>
                        <a:t>3</a:t>
                      </a:r>
                      <a:endParaRPr lang="en-US" sz="1200" b="0" dirty="0" smtClean="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Press machine</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100 tone</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dirty="0" smtClean="0">
                          <a:latin typeface="Trebuchet MS" pitchFamily="34" charset="0"/>
                          <a:ea typeface="Verdana" pitchFamily="34" charset="0"/>
                          <a:cs typeface="Arial" pitchFamily="34" charset="0"/>
                        </a:rPr>
                        <a:t>1</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378055">
                <a:tc>
                  <a:txBody>
                    <a:bodyPr/>
                    <a:lstStyle/>
                    <a:p>
                      <a:pPr algn="ctr"/>
                      <a:r>
                        <a:rPr lang="en-US" sz="1200" dirty="0" smtClean="0">
                          <a:latin typeface="Trebuchet MS" pitchFamily="34" charset="0"/>
                          <a:ea typeface="Verdana" pitchFamily="34" charset="0"/>
                          <a:cs typeface="Arial" pitchFamily="34" charset="0"/>
                        </a:rPr>
                        <a:t>4</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Center less</a:t>
                      </a:r>
                      <a:r>
                        <a:rPr lang="en-US" sz="1200" baseline="0" dirty="0" smtClean="0">
                          <a:latin typeface="Trebuchet MS" pitchFamily="34" charset="0"/>
                          <a:ea typeface="Verdana" pitchFamily="34" charset="0"/>
                          <a:cs typeface="Arial" pitchFamily="34" charset="0"/>
                        </a:rPr>
                        <a:t> </a:t>
                      </a:r>
                      <a:r>
                        <a:rPr lang="en-US" sz="1200" dirty="0" smtClean="0">
                          <a:latin typeface="Trebuchet MS" pitchFamily="34" charset="0"/>
                          <a:ea typeface="Verdana" pitchFamily="34" charset="0"/>
                          <a:cs typeface="Arial" pitchFamily="34" charset="0"/>
                        </a:rPr>
                        <a:t> grinding</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dirty="0" smtClean="0">
                          <a:latin typeface="Trebuchet MS" pitchFamily="34" charset="0"/>
                          <a:ea typeface="Verdana" pitchFamily="34" charset="0"/>
                          <a:cs typeface="Arial" pitchFamily="34" charset="0"/>
                        </a:rPr>
                        <a:t>1</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569085">
                <a:tc>
                  <a:txBody>
                    <a:bodyPr/>
                    <a:lstStyle/>
                    <a:p>
                      <a:pPr algn="ctr"/>
                      <a:r>
                        <a:rPr lang="en-US" sz="1200" dirty="0" smtClean="0">
                          <a:latin typeface="Trebuchet MS" pitchFamily="34" charset="0"/>
                          <a:ea typeface="Verdana" pitchFamily="34" charset="0"/>
                          <a:cs typeface="Arial" pitchFamily="34" charset="0"/>
                        </a:rPr>
                        <a:t>5</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Shearing machine</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Shearing</a:t>
                      </a:r>
                      <a:r>
                        <a:rPr lang="en-US" sz="1200" baseline="0" dirty="0" smtClean="0">
                          <a:latin typeface="Trebuchet MS" pitchFamily="34" charset="0"/>
                          <a:ea typeface="Verdana" pitchFamily="34" charset="0"/>
                          <a:cs typeface="Arial" pitchFamily="34" charset="0"/>
                        </a:rPr>
                        <a:t> capacity-up to 5mm</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dirty="0" smtClean="0">
                          <a:latin typeface="Trebuchet MS" pitchFamily="34" charset="0"/>
                          <a:ea typeface="Verdana" pitchFamily="34" charset="0"/>
                          <a:cs typeface="Arial" pitchFamily="34" charset="0"/>
                        </a:rPr>
                        <a:t>1</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378055">
                <a:tc>
                  <a:txBody>
                    <a:bodyPr/>
                    <a:lstStyle/>
                    <a:p>
                      <a:pPr algn="ctr"/>
                      <a:r>
                        <a:rPr lang="en-US" sz="1200" dirty="0" smtClean="0">
                          <a:latin typeface="Trebuchet MS" pitchFamily="34" charset="0"/>
                          <a:ea typeface="Verdana" pitchFamily="34" charset="0"/>
                          <a:cs typeface="Arial" pitchFamily="34" charset="0"/>
                        </a:rPr>
                        <a:t>6</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Spot </a:t>
                      </a:r>
                      <a:r>
                        <a:rPr lang="en-US" sz="1200" baseline="0" dirty="0" smtClean="0">
                          <a:latin typeface="Trebuchet MS" pitchFamily="34" charset="0"/>
                          <a:ea typeface="Verdana" pitchFamily="34" charset="0"/>
                          <a:cs typeface="Arial" pitchFamily="34" charset="0"/>
                        </a:rPr>
                        <a:t> welding machine</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24</a:t>
                      </a:r>
                      <a:r>
                        <a:rPr lang="en-US" sz="1200" baseline="0" dirty="0" smtClean="0">
                          <a:latin typeface="Trebuchet MS" pitchFamily="34" charset="0"/>
                          <a:ea typeface="Verdana" pitchFamily="34" charset="0"/>
                          <a:cs typeface="Arial" pitchFamily="34" charset="0"/>
                        </a:rPr>
                        <a:t> kva</a:t>
                      </a:r>
                      <a:endParaRPr lang="en-US" sz="1200" b="0" baseline="0" dirty="0" smtClean="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dirty="0" smtClean="0">
                          <a:latin typeface="Trebuchet MS" pitchFamily="34" charset="0"/>
                          <a:ea typeface="Verdana" pitchFamily="34" charset="0"/>
                          <a:cs typeface="Arial" pitchFamily="34" charset="0"/>
                        </a:rPr>
                        <a:t>1</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378055">
                <a:tc>
                  <a:txBody>
                    <a:bodyPr/>
                    <a:lstStyle/>
                    <a:p>
                      <a:pPr algn="ctr"/>
                      <a:r>
                        <a:rPr lang="en-US" sz="1200" dirty="0" smtClean="0">
                          <a:latin typeface="Trebuchet MS" pitchFamily="34" charset="0"/>
                          <a:ea typeface="Verdana" pitchFamily="34" charset="0"/>
                          <a:cs typeface="Arial" pitchFamily="34" charset="0"/>
                        </a:rPr>
                        <a:t>7</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Bench grinder</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dirty="0" smtClean="0">
                          <a:latin typeface="Trebuchet MS" pitchFamily="34" charset="0"/>
                          <a:ea typeface="Verdana" pitchFamily="34" charset="0"/>
                          <a:cs typeface="Arial" pitchFamily="34" charset="0"/>
                        </a:rPr>
                        <a:t>1</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378055">
                <a:tc>
                  <a:txBody>
                    <a:bodyPr/>
                    <a:lstStyle/>
                    <a:p>
                      <a:pPr algn="ctr"/>
                      <a:r>
                        <a:rPr lang="en-US" sz="1200" dirty="0" smtClean="0">
                          <a:latin typeface="Trebuchet MS" pitchFamily="34" charset="0"/>
                          <a:ea typeface="Verdana" pitchFamily="34" charset="0"/>
                          <a:cs typeface="Arial" pitchFamily="34" charset="0"/>
                        </a:rPr>
                        <a:t>8</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Pillar</a:t>
                      </a:r>
                      <a:r>
                        <a:rPr lang="en-US" sz="1200" baseline="0" dirty="0" smtClean="0">
                          <a:latin typeface="Trebuchet MS" pitchFamily="34" charset="0"/>
                          <a:ea typeface="Verdana" pitchFamily="34" charset="0"/>
                          <a:cs typeface="Arial" pitchFamily="34" charset="0"/>
                        </a:rPr>
                        <a:t> drill machine</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dirty="0" smtClean="0">
                          <a:latin typeface="Trebuchet MS" pitchFamily="34" charset="0"/>
                          <a:ea typeface="Verdana" pitchFamily="34" charset="0"/>
                          <a:cs typeface="Arial" pitchFamily="34" charset="0"/>
                        </a:rPr>
                        <a:t>1</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r h="378055">
                <a:tc>
                  <a:txBody>
                    <a:bodyPr/>
                    <a:lstStyle/>
                    <a:p>
                      <a:pPr algn="ctr"/>
                      <a:r>
                        <a:rPr lang="en-US" sz="1200" dirty="0" smtClean="0">
                          <a:latin typeface="Trebuchet MS" pitchFamily="34" charset="0"/>
                          <a:ea typeface="Verdana" pitchFamily="34" charset="0"/>
                          <a:cs typeface="Arial" pitchFamily="34" charset="0"/>
                        </a:rPr>
                        <a:t>9</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Mig welding co2</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l"/>
                      <a:r>
                        <a:rPr lang="en-US" sz="1200" dirty="0" smtClean="0">
                          <a:latin typeface="Trebuchet MS" pitchFamily="34" charset="0"/>
                          <a:ea typeface="Verdana" pitchFamily="34" charset="0"/>
                          <a:cs typeface="Arial" pitchFamily="34" charset="0"/>
                        </a:rPr>
                        <a:t>300 amp</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ctr"/>
                      <a:r>
                        <a:rPr lang="en-US" sz="1200" dirty="0" smtClean="0">
                          <a:latin typeface="Trebuchet MS" pitchFamily="34" charset="0"/>
                          <a:ea typeface="Verdana" pitchFamily="34" charset="0"/>
                          <a:cs typeface="Arial" pitchFamily="34" charset="0"/>
                        </a:rPr>
                        <a:t>4</a:t>
                      </a:r>
                      <a:endParaRPr lang="en-US" sz="1200" b="0" dirty="0">
                        <a:latin typeface="Trebuchet MS" pitchFamily="34" charset="0"/>
                        <a:ea typeface="Verdana" pitchFamily="34" charset="0"/>
                        <a:cs typeface="Arial" pitchFamily="34" charset="0"/>
                      </a:endParaRPr>
                    </a:p>
                  </a:txBody>
                  <a:tcPr marL="91439" marR="91439" marT="45714" marB="45714">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chemeClr val="bg1"/>
                    </a:solidFill>
                  </a:tcPr>
                </a:tc>
              </a:tr>
            </a:tbl>
          </a:graphicData>
        </a:graphic>
      </p:graphicFrame>
      <p:sp>
        <p:nvSpPr>
          <p:cNvPr id="5" name="Rectangle 4"/>
          <p:cNvSpPr/>
          <p:nvPr/>
        </p:nvSpPr>
        <p:spPr>
          <a:xfrm>
            <a:off x="5148064"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7" name="Right Triangle 6"/>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p:cNvSpPr/>
          <p:nvPr/>
        </p:nvSpPr>
        <p:spPr>
          <a:xfrm>
            <a:off x="755576" y="411510"/>
            <a:ext cx="5670376" cy="369332"/>
          </a:xfrm>
          <a:prstGeom prst="rect">
            <a:avLst/>
          </a:prstGeom>
        </p:spPr>
        <p:txBody>
          <a:bodyPr wrap="square">
            <a:spAutoFit/>
          </a:bodyPr>
          <a:lstStyle/>
          <a:p>
            <a:pPr lvl="0">
              <a:spcBef>
                <a:spcPct val="0"/>
              </a:spcBef>
              <a:defRPr/>
            </a:pPr>
            <a:r>
              <a:rPr lang="en-IN"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rPr>
              <a:t>Manufacturing Facilities available</a:t>
            </a:r>
            <a:endParaRPr lang="en-IN" b="1"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ndParaRPr>
          </a:p>
        </p:txBody>
      </p:sp>
      <p:pic>
        <p:nvPicPr>
          <p:cNvPr id="9" name="Picture 8" descr="FINAL.bmp"/>
          <p:cNvPicPr/>
          <p:nvPr/>
        </p:nvPicPr>
        <p:blipFill>
          <a:blip r:embed="rId2"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bject 24"/>
          <p:cNvSpPr/>
          <p:nvPr/>
        </p:nvSpPr>
        <p:spPr>
          <a:xfrm>
            <a:off x="2589751" y="214597"/>
            <a:ext cx="4179380" cy="392621"/>
          </a:xfrm>
          <a:custGeom>
            <a:avLst/>
            <a:gdLst/>
            <a:ahLst/>
            <a:cxnLst/>
            <a:rect l="l" t="t" r="r" b="b"/>
            <a:pathLst>
              <a:path w="5572506" h="523494">
                <a:moveTo>
                  <a:pt x="0" y="523494"/>
                </a:moveTo>
                <a:lnTo>
                  <a:pt x="5572506" y="523494"/>
                </a:lnTo>
                <a:lnTo>
                  <a:pt x="5572506" y="0"/>
                </a:lnTo>
                <a:lnTo>
                  <a:pt x="0" y="0"/>
                </a:lnTo>
                <a:lnTo>
                  <a:pt x="0" y="523494"/>
                </a:lnTo>
                <a:close/>
              </a:path>
            </a:pathLst>
          </a:custGeom>
          <a:solidFill>
            <a:srgbClr val="FFFFFF"/>
          </a:solidFill>
        </p:spPr>
        <p:txBody>
          <a:bodyPr wrap="square" lIns="0" tIns="0" rIns="0" bIns="0" rtlCol="0">
            <a:noAutofit/>
          </a:bodyPr>
          <a:lstStyle/>
          <a:p>
            <a:endParaRPr sz="1350"/>
          </a:p>
        </p:txBody>
      </p:sp>
      <p:sp>
        <p:nvSpPr>
          <p:cNvPr id="31" name="object 31"/>
          <p:cNvSpPr/>
          <p:nvPr/>
        </p:nvSpPr>
        <p:spPr>
          <a:xfrm>
            <a:off x="1357293" y="1387220"/>
            <a:ext cx="3227070" cy="205740"/>
          </a:xfrm>
          <a:custGeom>
            <a:avLst/>
            <a:gdLst/>
            <a:ahLst/>
            <a:cxnLst/>
            <a:rect l="l" t="t" r="r" b="b"/>
            <a:pathLst>
              <a:path w="4302760" h="274320">
                <a:moveTo>
                  <a:pt x="0" y="274320"/>
                </a:moveTo>
                <a:lnTo>
                  <a:pt x="4302760" y="274320"/>
                </a:lnTo>
                <a:lnTo>
                  <a:pt x="4302760" y="0"/>
                </a:lnTo>
                <a:lnTo>
                  <a:pt x="0" y="0"/>
                </a:lnTo>
                <a:lnTo>
                  <a:pt x="0" y="274320"/>
                </a:lnTo>
                <a:close/>
              </a:path>
            </a:pathLst>
          </a:custGeom>
          <a:solidFill>
            <a:srgbClr val="0070C0"/>
          </a:solidFill>
        </p:spPr>
        <p:txBody>
          <a:bodyPr wrap="square" lIns="0" tIns="0" rIns="0" bIns="0" rtlCol="0">
            <a:noAutofit/>
          </a:bodyPr>
          <a:lstStyle/>
          <a:p>
            <a:endParaRPr sz="1350"/>
          </a:p>
        </p:txBody>
      </p:sp>
      <p:sp>
        <p:nvSpPr>
          <p:cNvPr id="32" name="object 32"/>
          <p:cNvSpPr/>
          <p:nvPr/>
        </p:nvSpPr>
        <p:spPr>
          <a:xfrm>
            <a:off x="4584383" y="1387220"/>
            <a:ext cx="3227070" cy="205740"/>
          </a:xfrm>
          <a:custGeom>
            <a:avLst/>
            <a:gdLst/>
            <a:ahLst/>
            <a:cxnLst/>
            <a:rect l="l" t="t" r="r" b="b"/>
            <a:pathLst>
              <a:path w="4302760" h="274320">
                <a:moveTo>
                  <a:pt x="0" y="274320"/>
                </a:moveTo>
                <a:lnTo>
                  <a:pt x="4302760" y="274320"/>
                </a:lnTo>
                <a:lnTo>
                  <a:pt x="4302760" y="0"/>
                </a:lnTo>
                <a:lnTo>
                  <a:pt x="0" y="0"/>
                </a:lnTo>
                <a:lnTo>
                  <a:pt x="0" y="274320"/>
                </a:lnTo>
                <a:close/>
              </a:path>
            </a:pathLst>
          </a:custGeom>
          <a:solidFill>
            <a:srgbClr val="0070C0"/>
          </a:solidFill>
        </p:spPr>
        <p:txBody>
          <a:bodyPr wrap="square" lIns="0" tIns="0" rIns="0" bIns="0" rtlCol="0">
            <a:noAutofit/>
          </a:bodyPr>
          <a:lstStyle/>
          <a:p>
            <a:endParaRPr sz="1350"/>
          </a:p>
        </p:txBody>
      </p:sp>
      <p:sp>
        <p:nvSpPr>
          <p:cNvPr id="33" name="object 33"/>
          <p:cNvSpPr/>
          <p:nvPr/>
        </p:nvSpPr>
        <p:spPr>
          <a:xfrm>
            <a:off x="1357293" y="1592962"/>
            <a:ext cx="3227070" cy="480059"/>
          </a:xfrm>
          <a:custGeom>
            <a:avLst/>
            <a:gdLst/>
            <a:ahLst/>
            <a:cxnLst/>
            <a:rect l="l" t="t" r="r" b="b"/>
            <a:pathLst>
              <a:path w="4302760" h="640079">
                <a:moveTo>
                  <a:pt x="0" y="640079"/>
                </a:moveTo>
                <a:lnTo>
                  <a:pt x="4302760" y="640079"/>
                </a:lnTo>
                <a:lnTo>
                  <a:pt x="4302760" y="0"/>
                </a:lnTo>
                <a:lnTo>
                  <a:pt x="0" y="0"/>
                </a:lnTo>
                <a:lnTo>
                  <a:pt x="0" y="640079"/>
                </a:lnTo>
                <a:close/>
              </a:path>
            </a:pathLst>
          </a:custGeom>
          <a:solidFill>
            <a:srgbClr val="FFFFFF"/>
          </a:solidFill>
        </p:spPr>
        <p:txBody>
          <a:bodyPr wrap="square" lIns="0" tIns="0" rIns="0" bIns="0" rtlCol="0">
            <a:noAutofit/>
          </a:bodyPr>
          <a:lstStyle/>
          <a:p>
            <a:endParaRPr sz="1350"/>
          </a:p>
        </p:txBody>
      </p:sp>
      <p:sp>
        <p:nvSpPr>
          <p:cNvPr id="34" name="object 34"/>
          <p:cNvSpPr/>
          <p:nvPr/>
        </p:nvSpPr>
        <p:spPr>
          <a:xfrm>
            <a:off x="4572000" y="1571618"/>
            <a:ext cx="3227070" cy="480059"/>
          </a:xfrm>
          <a:custGeom>
            <a:avLst/>
            <a:gdLst/>
            <a:ahLst/>
            <a:cxnLst/>
            <a:rect l="l" t="t" r="r" b="b"/>
            <a:pathLst>
              <a:path w="4302760" h="640079">
                <a:moveTo>
                  <a:pt x="0" y="640079"/>
                </a:moveTo>
                <a:lnTo>
                  <a:pt x="4302760" y="640079"/>
                </a:lnTo>
                <a:lnTo>
                  <a:pt x="4302760" y="0"/>
                </a:lnTo>
                <a:lnTo>
                  <a:pt x="0" y="0"/>
                </a:lnTo>
                <a:lnTo>
                  <a:pt x="0" y="640079"/>
                </a:lnTo>
                <a:close/>
              </a:path>
            </a:pathLst>
          </a:custGeom>
          <a:solidFill>
            <a:srgbClr val="FFFFFF"/>
          </a:solidFill>
        </p:spPr>
        <p:txBody>
          <a:bodyPr wrap="square" lIns="0" tIns="0" rIns="0" bIns="0" rtlCol="0">
            <a:noAutofit/>
          </a:bodyPr>
          <a:lstStyle/>
          <a:p>
            <a:endParaRPr sz="1350"/>
          </a:p>
        </p:txBody>
      </p:sp>
      <p:sp>
        <p:nvSpPr>
          <p:cNvPr id="35" name="object 35"/>
          <p:cNvSpPr/>
          <p:nvPr/>
        </p:nvSpPr>
        <p:spPr>
          <a:xfrm>
            <a:off x="4584383" y="1382458"/>
            <a:ext cx="0" cy="695325"/>
          </a:xfrm>
          <a:custGeom>
            <a:avLst/>
            <a:gdLst/>
            <a:ahLst/>
            <a:cxnLst/>
            <a:rect l="l" t="t" r="r" b="b"/>
            <a:pathLst>
              <a:path h="927100">
                <a:moveTo>
                  <a:pt x="0" y="0"/>
                </a:moveTo>
                <a:lnTo>
                  <a:pt x="0" y="927100"/>
                </a:lnTo>
              </a:path>
            </a:pathLst>
          </a:custGeom>
          <a:ln w="12700">
            <a:solidFill>
              <a:srgbClr val="0D0D0D"/>
            </a:solidFill>
          </a:ln>
        </p:spPr>
        <p:txBody>
          <a:bodyPr wrap="square" lIns="0" tIns="0" rIns="0" bIns="0" rtlCol="0">
            <a:noAutofit/>
          </a:bodyPr>
          <a:lstStyle/>
          <a:p>
            <a:endParaRPr sz="1350"/>
          </a:p>
        </p:txBody>
      </p:sp>
      <p:sp>
        <p:nvSpPr>
          <p:cNvPr id="36" name="object 36"/>
          <p:cNvSpPr/>
          <p:nvPr/>
        </p:nvSpPr>
        <p:spPr>
          <a:xfrm>
            <a:off x="1352531" y="1592961"/>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37" name="object 37"/>
          <p:cNvSpPr/>
          <p:nvPr/>
        </p:nvSpPr>
        <p:spPr>
          <a:xfrm>
            <a:off x="1357293" y="1382458"/>
            <a:ext cx="0" cy="695325"/>
          </a:xfrm>
          <a:custGeom>
            <a:avLst/>
            <a:gdLst/>
            <a:ahLst/>
            <a:cxnLst/>
            <a:rect l="l" t="t" r="r" b="b"/>
            <a:pathLst>
              <a:path h="927100">
                <a:moveTo>
                  <a:pt x="0" y="0"/>
                </a:moveTo>
                <a:lnTo>
                  <a:pt x="0" y="927100"/>
                </a:lnTo>
              </a:path>
            </a:pathLst>
          </a:custGeom>
          <a:ln w="12700">
            <a:solidFill>
              <a:srgbClr val="0D0D0D"/>
            </a:solidFill>
          </a:ln>
        </p:spPr>
        <p:txBody>
          <a:bodyPr wrap="square" lIns="0" tIns="0" rIns="0" bIns="0" rtlCol="0">
            <a:noAutofit/>
          </a:bodyPr>
          <a:lstStyle/>
          <a:p>
            <a:endParaRPr sz="1350"/>
          </a:p>
        </p:txBody>
      </p:sp>
      <p:sp>
        <p:nvSpPr>
          <p:cNvPr id="38" name="object 38"/>
          <p:cNvSpPr/>
          <p:nvPr/>
        </p:nvSpPr>
        <p:spPr>
          <a:xfrm>
            <a:off x="7811548" y="1382458"/>
            <a:ext cx="0" cy="695325"/>
          </a:xfrm>
          <a:custGeom>
            <a:avLst/>
            <a:gdLst/>
            <a:ahLst/>
            <a:cxnLst/>
            <a:rect l="l" t="t" r="r" b="b"/>
            <a:pathLst>
              <a:path h="927100">
                <a:moveTo>
                  <a:pt x="0" y="0"/>
                </a:moveTo>
                <a:lnTo>
                  <a:pt x="0" y="927100"/>
                </a:lnTo>
              </a:path>
            </a:pathLst>
          </a:custGeom>
          <a:ln w="12700">
            <a:solidFill>
              <a:srgbClr val="0D0D0D"/>
            </a:solidFill>
          </a:ln>
        </p:spPr>
        <p:txBody>
          <a:bodyPr wrap="square" lIns="0" tIns="0" rIns="0" bIns="0" rtlCol="0">
            <a:noAutofit/>
          </a:bodyPr>
          <a:lstStyle/>
          <a:p>
            <a:endParaRPr sz="1350"/>
          </a:p>
        </p:txBody>
      </p:sp>
      <p:sp>
        <p:nvSpPr>
          <p:cNvPr id="39" name="object 39"/>
          <p:cNvSpPr/>
          <p:nvPr/>
        </p:nvSpPr>
        <p:spPr>
          <a:xfrm>
            <a:off x="1352531" y="1387220"/>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40" name="object 40"/>
          <p:cNvSpPr/>
          <p:nvPr/>
        </p:nvSpPr>
        <p:spPr>
          <a:xfrm>
            <a:off x="1352531" y="2073021"/>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41" name="object 41"/>
          <p:cNvSpPr/>
          <p:nvPr/>
        </p:nvSpPr>
        <p:spPr>
          <a:xfrm>
            <a:off x="1357293" y="2075679"/>
            <a:ext cx="3227070" cy="209083"/>
          </a:xfrm>
          <a:custGeom>
            <a:avLst/>
            <a:gdLst/>
            <a:ahLst/>
            <a:cxnLst/>
            <a:rect l="l" t="t" r="r" b="b"/>
            <a:pathLst>
              <a:path w="4302760" h="278777">
                <a:moveTo>
                  <a:pt x="0" y="278777"/>
                </a:moveTo>
                <a:lnTo>
                  <a:pt x="4302760" y="278777"/>
                </a:lnTo>
                <a:lnTo>
                  <a:pt x="4302760" y="0"/>
                </a:lnTo>
                <a:lnTo>
                  <a:pt x="0" y="0"/>
                </a:lnTo>
                <a:lnTo>
                  <a:pt x="0" y="278777"/>
                </a:lnTo>
                <a:close/>
              </a:path>
            </a:pathLst>
          </a:custGeom>
          <a:solidFill>
            <a:srgbClr val="0070C0"/>
          </a:solidFill>
        </p:spPr>
        <p:txBody>
          <a:bodyPr wrap="square" lIns="0" tIns="0" rIns="0" bIns="0" rtlCol="0">
            <a:noAutofit/>
          </a:bodyPr>
          <a:lstStyle/>
          <a:p>
            <a:endParaRPr sz="1350"/>
          </a:p>
        </p:txBody>
      </p:sp>
      <p:sp>
        <p:nvSpPr>
          <p:cNvPr id="42" name="object 42"/>
          <p:cNvSpPr/>
          <p:nvPr/>
        </p:nvSpPr>
        <p:spPr>
          <a:xfrm>
            <a:off x="4584383" y="2075679"/>
            <a:ext cx="3227070" cy="209083"/>
          </a:xfrm>
          <a:custGeom>
            <a:avLst/>
            <a:gdLst/>
            <a:ahLst/>
            <a:cxnLst/>
            <a:rect l="l" t="t" r="r" b="b"/>
            <a:pathLst>
              <a:path w="4302760" h="278777">
                <a:moveTo>
                  <a:pt x="0" y="278777"/>
                </a:moveTo>
                <a:lnTo>
                  <a:pt x="4302760" y="278777"/>
                </a:lnTo>
                <a:lnTo>
                  <a:pt x="4302760" y="0"/>
                </a:lnTo>
                <a:lnTo>
                  <a:pt x="0" y="0"/>
                </a:lnTo>
                <a:lnTo>
                  <a:pt x="0" y="278777"/>
                </a:lnTo>
                <a:close/>
              </a:path>
            </a:pathLst>
          </a:custGeom>
          <a:solidFill>
            <a:srgbClr val="0070C0"/>
          </a:solidFill>
        </p:spPr>
        <p:txBody>
          <a:bodyPr wrap="square" lIns="0" tIns="0" rIns="0" bIns="0" rtlCol="0">
            <a:noAutofit/>
          </a:bodyPr>
          <a:lstStyle/>
          <a:p>
            <a:endParaRPr sz="1350"/>
          </a:p>
        </p:txBody>
      </p:sp>
      <p:sp>
        <p:nvSpPr>
          <p:cNvPr id="43" name="object 43"/>
          <p:cNvSpPr/>
          <p:nvPr/>
        </p:nvSpPr>
        <p:spPr>
          <a:xfrm>
            <a:off x="1357293" y="2284771"/>
            <a:ext cx="3227070" cy="648167"/>
          </a:xfrm>
          <a:custGeom>
            <a:avLst/>
            <a:gdLst/>
            <a:ahLst/>
            <a:cxnLst/>
            <a:rect l="l" t="t" r="r" b="b"/>
            <a:pathLst>
              <a:path w="4302760" h="864222">
                <a:moveTo>
                  <a:pt x="0" y="864222"/>
                </a:moveTo>
                <a:lnTo>
                  <a:pt x="4302760" y="864222"/>
                </a:lnTo>
                <a:lnTo>
                  <a:pt x="4302760" y="0"/>
                </a:lnTo>
                <a:lnTo>
                  <a:pt x="0" y="0"/>
                </a:lnTo>
                <a:lnTo>
                  <a:pt x="0" y="864222"/>
                </a:lnTo>
                <a:close/>
              </a:path>
            </a:pathLst>
          </a:custGeom>
          <a:solidFill>
            <a:srgbClr val="FFFFFF"/>
          </a:solidFill>
        </p:spPr>
        <p:txBody>
          <a:bodyPr wrap="square" lIns="0" tIns="0" rIns="0" bIns="0" rtlCol="0">
            <a:noAutofit/>
          </a:bodyPr>
          <a:lstStyle/>
          <a:p>
            <a:endParaRPr sz="1350"/>
          </a:p>
        </p:txBody>
      </p:sp>
      <p:sp>
        <p:nvSpPr>
          <p:cNvPr id="44" name="object 44"/>
          <p:cNvSpPr/>
          <p:nvPr/>
        </p:nvSpPr>
        <p:spPr>
          <a:xfrm>
            <a:off x="4584383" y="2284771"/>
            <a:ext cx="3227070" cy="648167"/>
          </a:xfrm>
          <a:custGeom>
            <a:avLst/>
            <a:gdLst/>
            <a:ahLst/>
            <a:cxnLst/>
            <a:rect l="l" t="t" r="r" b="b"/>
            <a:pathLst>
              <a:path w="4302760" h="864222">
                <a:moveTo>
                  <a:pt x="0" y="864222"/>
                </a:moveTo>
                <a:lnTo>
                  <a:pt x="4302760" y="864222"/>
                </a:lnTo>
                <a:lnTo>
                  <a:pt x="4302760" y="0"/>
                </a:lnTo>
                <a:lnTo>
                  <a:pt x="0" y="0"/>
                </a:lnTo>
                <a:lnTo>
                  <a:pt x="0" y="864222"/>
                </a:lnTo>
                <a:close/>
              </a:path>
            </a:pathLst>
          </a:custGeom>
          <a:solidFill>
            <a:srgbClr val="FFFFFF"/>
          </a:solidFill>
        </p:spPr>
        <p:txBody>
          <a:bodyPr wrap="square" lIns="0" tIns="0" rIns="0" bIns="0" rtlCol="0">
            <a:noAutofit/>
          </a:bodyPr>
          <a:lstStyle/>
          <a:p>
            <a:endParaRPr sz="1350"/>
          </a:p>
        </p:txBody>
      </p:sp>
      <p:sp>
        <p:nvSpPr>
          <p:cNvPr id="45" name="object 45"/>
          <p:cNvSpPr/>
          <p:nvPr/>
        </p:nvSpPr>
        <p:spPr>
          <a:xfrm>
            <a:off x="4584383" y="2070926"/>
            <a:ext cx="0" cy="866774"/>
          </a:xfrm>
          <a:custGeom>
            <a:avLst/>
            <a:gdLst/>
            <a:ahLst/>
            <a:cxnLst/>
            <a:rect l="l" t="t" r="r" b="b"/>
            <a:pathLst>
              <a:path h="1155699">
                <a:moveTo>
                  <a:pt x="0" y="0"/>
                </a:moveTo>
                <a:lnTo>
                  <a:pt x="0" y="1155699"/>
                </a:lnTo>
              </a:path>
            </a:pathLst>
          </a:custGeom>
          <a:ln w="12700">
            <a:solidFill>
              <a:srgbClr val="0D0D0D"/>
            </a:solidFill>
          </a:ln>
        </p:spPr>
        <p:txBody>
          <a:bodyPr wrap="square" lIns="0" tIns="0" rIns="0" bIns="0" rtlCol="0">
            <a:noAutofit/>
          </a:bodyPr>
          <a:lstStyle/>
          <a:p>
            <a:endParaRPr sz="1350"/>
          </a:p>
        </p:txBody>
      </p:sp>
      <p:sp>
        <p:nvSpPr>
          <p:cNvPr id="46" name="object 46"/>
          <p:cNvSpPr/>
          <p:nvPr/>
        </p:nvSpPr>
        <p:spPr>
          <a:xfrm>
            <a:off x="1352531" y="2284762"/>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47" name="object 47"/>
          <p:cNvSpPr/>
          <p:nvPr/>
        </p:nvSpPr>
        <p:spPr>
          <a:xfrm>
            <a:off x="1357293" y="2070926"/>
            <a:ext cx="0" cy="866774"/>
          </a:xfrm>
          <a:custGeom>
            <a:avLst/>
            <a:gdLst/>
            <a:ahLst/>
            <a:cxnLst/>
            <a:rect l="l" t="t" r="r" b="b"/>
            <a:pathLst>
              <a:path h="1155699">
                <a:moveTo>
                  <a:pt x="0" y="0"/>
                </a:moveTo>
                <a:lnTo>
                  <a:pt x="0" y="1155699"/>
                </a:lnTo>
              </a:path>
            </a:pathLst>
          </a:custGeom>
          <a:ln w="12700">
            <a:solidFill>
              <a:srgbClr val="0D0D0D"/>
            </a:solidFill>
          </a:ln>
        </p:spPr>
        <p:txBody>
          <a:bodyPr wrap="square" lIns="0" tIns="0" rIns="0" bIns="0" rtlCol="0">
            <a:noAutofit/>
          </a:bodyPr>
          <a:lstStyle/>
          <a:p>
            <a:endParaRPr sz="1350"/>
          </a:p>
        </p:txBody>
      </p:sp>
      <p:sp>
        <p:nvSpPr>
          <p:cNvPr id="48" name="object 48"/>
          <p:cNvSpPr/>
          <p:nvPr/>
        </p:nvSpPr>
        <p:spPr>
          <a:xfrm>
            <a:off x="7811548" y="2070926"/>
            <a:ext cx="0" cy="866774"/>
          </a:xfrm>
          <a:custGeom>
            <a:avLst/>
            <a:gdLst/>
            <a:ahLst/>
            <a:cxnLst/>
            <a:rect l="l" t="t" r="r" b="b"/>
            <a:pathLst>
              <a:path h="1155699">
                <a:moveTo>
                  <a:pt x="0" y="0"/>
                </a:moveTo>
                <a:lnTo>
                  <a:pt x="0" y="1155699"/>
                </a:lnTo>
              </a:path>
            </a:pathLst>
          </a:custGeom>
          <a:ln w="12700">
            <a:solidFill>
              <a:srgbClr val="0D0D0D"/>
            </a:solidFill>
          </a:ln>
        </p:spPr>
        <p:txBody>
          <a:bodyPr wrap="square" lIns="0" tIns="0" rIns="0" bIns="0" rtlCol="0">
            <a:noAutofit/>
          </a:bodyPr>
          <a:lstStyle/>
          <a:p>
            <a:endParaRPr sz="1350"/>
          </a:p>
        </p:txBody>
      </p:sp>
      <p:sp>
        <p:nvSpPr>
          <p:cNvPr id="49" name="object 49"/>
          <p:cNvSpPr/>
          <p:nvPr/>
        </p:nvSpPr>
        <p:spPr>
          <a:xfrm>
            <a:off x="1352531" y="2075688"/>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50" name="object 50"/>
          <p:cNvSpPr/>
          <p:nvPr/>
        </p:nvSpPr>
        <p:spPr>
          <a:xfrm>
            <a:off x="1352531" y="2932937"/>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51" name="object 51"/>
          <p:cNvSpPr/>
          <p:nvPr/>
        </p:nvSpPr>
        <p:spPr>
          <a:xfrm>
            <a:off x="1357293" y="2936195"/>
            <a:ext cx="3227070" cy="212579"/>
          </a:xfrm>
          <a:custGeom>
            <a:avLst/>
            <a:gdLst/>
            <a:ahLst/>
            <a:cxnLst/>
            <a:rect l="l" t="t" r="r" b="b"/>
            <a:pathLst>
              <a:path w="4302760" h="283438">
                <a:moveTo>
                  <a:pt x="0" y="283438"/>
                </a:moveTo>
                <a:lnTo>
                  <a:pt x="4302760" y="283438"/>
                </a:lnTo>
                <a:lnTo>
                  <a:pt x="4302760" y="0"/>
                </a:lnTo>
                <a:lnTo>
                  <a:pt x="0" y="0"/>
                </a:lnTo>
                <a:lnTo>
                  <a:pt x="0" y="283438"/>
                </a:lnTo>
                <a:close/>
              </a:path>
            </a:pathLst>
          </a:custGeom>
          <a:solidFill>
            <a:srgbClr val="0070C0"/>
          </a:solidFill>
        </p:spPr>
        <p:txBody>
          <a:bodyPr wrap="square" lIns="0" tIns="0" rIns="0" bIns="0" rtlCol="0">
            <a:noAutofit/>
          </a:bodyPr>
          <a:lstStyle/>
          <a:p>
            <a:endParaRPr sz="1350"/>
          </a:p>
        </p:txBody>
      </p:sp>
      <p:sp>
        <p:nvSpPr>
          <p:cNvPr id="52" name="object 52"/>
          <p:cNvSpPr/>
          <p:nvPr/>
        </p:nvSpPr>
        <p:spPr>
          <a:xfrm>
            <a:off x="4584383" y="2936195"/>
            <a:ext cx="3227070" cy="212579"/>
          </a:xfrm>
          <a:custGeom>
            <a:avLst/>
            <a:gdLst/>
            <a:ahLst/>
            <a:cxnLst/>
            <a:rect l="l" t="t" r="r" b="b"/>
            <a:pathLst>
              <a:path w="4302760" h="283438">
                <a:moveTo>
                  <a:pt x="0" y="283438"/>
                </a:moveTo>
                <a:lnTo>
                  <a:pt x="4302760" y="283438"/>
                </a:lnTo>
                <a:lnTo>
                  <a:pt x="4302760" y="0"/>
                </a:lnTo>
                <a:lnTo>
                  <a:pt x="0" y="0"/>
                </a:lnTo>
                <a:lnTo>
                  <a:pt x="0" y="283438"/>
                </a:lnTo>
                <a:close/>
              </a:path>
            </a:pathLst>
          </a:custGeom>
          <a:solidFill>
            <a:srgbClr val="0070C0"/>
          </a:solidFill>
        </p:spPr>
        <p:txBody>
          <a:bodyPr wrap="square" lIns="0" tIns="0" rIns="0" bIns="0" rtlCol="0">
            <a:noAutofit/>
          </a:bodyPr>
          <a:lstStyle/>
          <a:p>
            <a:endParaRPr sz="1350"/>
          </a:p>
        </p:txBody>
      </p:sp>
      <p:sp>
        <p:nvSpPr>
          <p:cNvPr id="53" name="object 53"/>
          <p:cNvSpPr/>
          <p:nvPr/>
        </p:nvSpPr>
        <p:spPr>
          <a:xfrm>
            <a:off x="1357293" y="3148841"/>
            <a:ext cx="3227070" cy="537524"/>
          </a:xfrm>
          <a:custGeom>
            <a:avLst/>
            <a:gdLst/>
            <a:ahLst/>
            <a:cxnLst/>
            <a:rect l="l" t="t" r="r" b="b"/>
            <a:pathLst>
              <a:path w="4302760" h="716699">
                <a:moveTo>
                  <a:pt x="0" y="716699"/>
                </a:moveTo>
                <a:lnTo>
                  <a:pt x="4302760" y="716699"/>
                </a:lnTo>
                <a:lnTo>
                  <a:pt x="4302760" y="0"/>
                </a:lnTo>
                <a:lnTo>
                  <a:pt x="0" y="0"/>
                </a:lnTo>
                <a:lnTo>
                  <a:pt x="0" y="716699"/>
                </a:lnTo>
                <a:close/>
              </a:path>
            </a:pathLst>
          </a:custGeom>
          <a:solidFill>
            <a:srgbClr val="FFFFFF"/>
          </a:solidFill>
        </p:spPr>
        <p:txBody>
          <a:bodyPr wrap="square" lIns="0" tIns="0" rIns="0" bIns="0" rtlCol="0">
            <a:noAutofit/>
          </a:bodyPr>
          <a:lstStyle/>
          <a:p>
            <a:endParaRPr sz="1350"/>
          </a:p>
        </p:txBody>
      </p:sp>
      <p:sp>
        <p:nvSpPr>
          <p:cNvPr id="54" name="object 54"/>
          <p:cNvSpPr/>
          <p:nvPr/>
        </p:nvSpPr>
        <p:spPr>
          <a:xfrm>
            <a:off x="4584383" y="3148841"/>
            <a:ext cx="3227070" cy="537524"/>
          </a:xfrm>
          <a:custGeom>
            <a:avLst/>
            <a:gdLst/>
            <a:ahLst/>
            <a:cxnLst/>
            <a:rect l="l" t="t" r="r" b="b"/>
            <a:pathLst>
              <a:path w="4302760" h="716699">
                <a:moveTo>
                  <a:pt x="0" y="716699"/>
                </a:moveTo>
                <a:lnTo>
                  <a:pt x="4302760" y="716699"/>
                </a:lnTo>
                <a:lnTo>
                  <a:pt x="4302760" y="0"/>
                </a:lnTo>
                <a:lnTo>
                  <a:pt x="0" y="0"/>
                </a:lnTo>
                <a:lnTo>
                  <a:pt x="0" y="716699"/>
                </a:lnTo>
                <a:close/>
              </a:path>
            </a:pathLst>
          </a:custGeom>
          <a:solidFill>
            <a:srgbClr val="FFFFFF"/>
          </a:solidFill>
        </p:spPr>
        <p:txBody>
          <a:bodyPr wrap="square" lIns="0" tIns="0" rIns="0" bIns="0" rtlCol="0">
            <a:noAutofit/>
          </a:bodyPr>
          <a:lstStyle/>
          <a:p>
            <a:endParaRPr sz="1350"/>
          </a:p>
        </p:txBody>
      </p:sp>
      <p:sp>
        <p:nvSpPr>
          <p:cNvPr id="55" name="object 55"/>
          <p:cNvSpPr/>
          <p:nvPr/>
        </p:nvSpPr>
        <p:spPr>
          <a:xfrm>
            <a:off x="4584383" y="2931510"/>
            <a:ext cx="0" cy="759619"/>
          </a:xfrm>
          <a:custGeom>
            <a:avLst/>
            <a:gdLst/>
            <a:ahLst/>
            <a:cxnLst/>
            <a:rect l="l" t="t" r="r" b="b"/>
            <a:pathLst>
              <a:path h="1012825">
                <a:moveTo>
                  <a:pt x="0" y="0"/>
                </a:moveTo>
                <a:lnTo>
                  <a:pt x="0" y="1012825"/>
                </a:lnTo>
              </a:path>
            </a:pathLst>
          </a:custGeom>
          <a:ln w="12700">
            <a:solidFill>
              <a:srgbClr val="0D0D0D"/>
            </a:solidFill>
          </a:ln>
        </p:spPr>
        <p:txBody>
          <a:bodyPr wrap="square" lIns="0" tIns="0" rIns="0" bIns="0" rtlCol="0">
            <a:noAutofit/>
          </a:bodyPr>
          <a:lstStyle/>
          <a:p>
            <a:endParaRPr sz="1350"/>
          </a:p>
        </p:txBody>
      </p:sp>
      <p:sp>
        <p:nvSpPr>
          <p:cNvPr id="56" name="object 56"/>
          <p:cNvSpPr/>
          <p:nvPr/>
        </p:nvSpPr>
        <p:spPr>
          <a:xfrm>
            <a:off x="1352531" y="3148775"/>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57" name="object 57"/>
          <p:cNvSpPr/>
          <p:nvPr/>
        </p:nvSpPr>
        <p:spPr>
          <a:xfrm>
            <a:off x="1357293" y="2931510"/>
            <a:ext cx="0" cy="759619"/>
          </a:xfrm>
          <a:custGeom>
            <a:avLst/>
            <a:gdLst/>
            <a:ahLst/>
            <a:cxnLst/>
            <a:rect l="l" t="t" r="r" b="b"/>
            <a:pathLst>
              <a:path h="1012825">
                <a:moveTo>
                  <a:pt x="0" y="0"/>
                </a:moveTo>
                <a:lnTo>
                  <a:pt x="0" y="1012825"/>
                </a:lnTo>
              </a:path>
            </a:pathLst>
          </a:custGeom>
          <a:ln w="12700">
            <a:solidFill>
              <a:srgbClr val="0D0D0D"/>
            </a:solidFill>
          </a:ln>
        </p:spPr>
        <p:txBody>
          <a:bodyPr wrap="square" lIns="0" tIns="0" rIns="0" bIns="0" rtlCol="0">
            <a:noAutofit/>
          </a:bodyPr>
          <a:lstStyle/>
          <a:p>
            <a:endParaRPr sz="1350"/>
          </a:p>
        </p:txBody>
      </p:sp>
      <p:sp>
        <p:nvSpPr>
          <p:cNvPr id="58" name="object 58"/>
          <p:cNvSpPr/>
          <p:nvPr/>
        </p:nvSpPr>
        <p:spPr>
          <a:xfrm>
            <a:off x="7811548" y="2931510"/>
            <a:ext cx="0" cy="759619"/>
          </a:xfrm>
          <a:custGeom>
            <a:avLst/>
            <a:gdLst/>
            <a:ahLst/>
            <a:cxnLst/>
            <a:rect l="l" t="t" r="r" b="b"/>
            <a:pathLst>
              <a:path h="1012825">
                <a:moveTo>
                  <a:pt x="0" y="0"/>
                </a:moveTo>
                <a:lnTo>
                  <a:pt x="0" y="1012825"/>
                </a:lnTo>
              </a:path>
            </a:pathLst>
          </a:custGeom>
          <a:ln w="12700">
            <a:solidFill>
              <a:srgbClr val="0D0D0D"/>
            </a:solidFill>
          </a:ln>
        </p:spPr>
        <p:txBody>
          <a:bodyPr wrap="square" lIns="0" tIns="0" rIns="0" bIns="0" rtlCol="0">
            <a:noAutofit/>
          </a:bodyPr>
          <a:lstStyle/>
          <a:p>
            <a:endParaRPr sz="1350"/>
          </a:p>
        </p:txBody>
      </p:sp>
      <p:sp>
        <p:nvSpPr>
          <p:cNvPr id="59" name="object 59"/>
          <p:cNvSpPr/>
          <p:nvPr/>
        </p:nvSpPr>
        <p:spPr>
          <a:xfrm>
            <a:off x="1352531" y="2936272"/>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60" name="object 60"/>
          <p:cNvSpPr/>
          <p:nvPr/>
        </p:nvSpPr>
        <p:spPr>
          <a:xfrm>
            <a:off x="1352531" y="3686366"/>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61" name="object 61"/>
          <p:cNvSpPr/>
          <p:nvPr/>
        </p:nvSpPr>
        <p:spPr>
          <a:xfrm>
            <a:off x="1357293" y="3695224"/>
            <a:ext cx="3227070" cy="205739"/>
          </a:xfrm>
          <a:custGeom>
            <a:avLst/>
            <a:gdLst/>
            <a:ahLst/>
            <a:cxnLst/>
            <a:rect l="l" t="t" r="r" b="b"/>
            <a:pathLst>
              <a:path w="4302760" h="274320">
                <a:moveTo>
                  <a:pt x="0" y="274319"/>
                </a:moveTo>
                <a:lnTo>
                  <a:pt x="4302760" y="274319"/>
                </a:lnTo>
                <a:lnTo>
                  <a:pt x="4302760" y="0"/>
                </a:lnTo>
                <a:lnTo>
                  <a:pt x="0" y="0"/>
                </a:lnTo>
                <a:lnTo>
                  <a:pt x="0" y="274319"/>
                </a:lnTo>
                <a:close/>
              </a:path>
            </a:pathLst>
          </a:custGeom>
          <a:solidFill>
            <a:srgbClr val="0070C0"/>
          </a:solidFill>
        </p:spPr>
        <p:txBody>
          <a:bodyPr wrap="square" lIns="0" tIns="0" rIns="0" bIns="0" rtlCol="0">
            <a:noAutofit/>
          </a:bodyPr>
          <a:lstStyle/>
          <a:p>
            <a:endParaRPr sz="1350"/>
          </a:p>
        </p:txBody>
      </p:sp>
      <p:sp>
        <p:nvSpPr>
          <p:cNvPr id="62" name="object 62"/>
          <p:cNvSpPr/>
          <p:nvPr/>
        </p:nvSpPr>
        <p:spPr>
          <a:xfrm>
            <a:off x="4584383" y="3695224"/>
            <a:ext cx="3227070" cy="205739"/>
          </a:xfrm>
          <a:custGeom>
            <a:avLst/>
            <a:gdLst/>
            <a:ahLst/>
            <a:cxnLst/>
            <a:rect l="l" t="t" r="r" b="b"/>
            <a:pathLst>
              <a:path w="4302760" h="274320">
                <a:moveTo>
                  <a:pt x="0" y="274319"/>
                </a:moveTo>
                <a:lnTo>
                  <a:pt x="4302760" y="274319"/>
                </a:lnTo>
                <a:lnTo>
                  <a:pt x="4302760" y="0"/>
                </a:lnTo>
                <a:lnTo>
                  <a:pt x="0" y="0"/>
                </a:lnTo>
                <a:lnTo>
                  <a:pt x="0" y="274319"/>
                </a:lnTo>
                <a:close/>
              </a:path>
            </a:pathLst>
          </a:custGeom>
          <a:solidFill>
            <a:srgbClr val="0070C0"/>
          </a:solidFill>
        </p:spPr>
        <p:txBody>
          <a:bodyPr wrap="square" lIns="0" tIns="0" rIns="0" bIns="0" rtlCol="0">
            <a:noAutofit/>
          </a:bodyPr>
          <a:lstStyle/>
          <a:p>
            <a:endParaRPr sz="1350"/>
          </a:p>
        </p:txBody>
      </p:sp>
      <p:sp>
        <p:nvSpPr>
          <p:cNvPr id="63" name="object 63"/>
          <p:cNvSpPr/>
          <p:nvPr/>
        </p:nvSpPr>
        <p:spPr>
          <a:xfrm>
            <a:off x="1357293" y="3900964"/>
            <a:ext cx="3227070" cy="617219"/>
          </a:xfrm>
          <a:custGeom>
            <a:avLst/>
            <a:gdLst/>
            <a:ahLst/>
            <a:cxnLst/>
            <a:rect l="l" t="t" r="r" b="b"/>
            <a:pathLst>
              <a:path w="4302760" h="822960">
                <a:moveTo>
                  <a:pt x="0" y="822959"/>
                </a:moveTo>
                <a:lnTo>
                  <a:pt x="4302760" y="822959"/>
                </a:lnTo>
                <a:lnTo>
                  <a:pt x="4302760" y="0"/>
                </a:lnTo>
                <a:lnTo>
                  <a:pt x="0" y="0"/>
                </a:lnTo>
                <a:lnTo>
                  <a:pt x="0" y="822959"/>
                </a:lnTo>
                <a:close/>
              </a:path>
            </a:pathLst>
          </a:custGeom>
          <a:solidFill>
            <a:srgbClr val="FFFFFF"/>
          </a:solidFill>
        </p:spPr>
        <p:txBody>
          <a:bodyPr wrap="square" lIns="0" tIns="0" rIns="0" bIns="0" rtlCol="0">
            <a:noAutofit/>
          </a:bodyPr>
          <a:lstStyle/>
          <a:p>
            <a:endParaRPr sz="1350"/>
          </a:p>
        </p:txBody>
      </p:sp>
      <p:sp>
        <p:nvSpPr>
          <p:cNvPr id="64" name="object 64"/>
          <p:cNvSpPr/>
          <p:nvPr/>
        </p:nvSpPr>
        <p:spPr>
          <a:xfrm>
            <a:off x="4584383" y="3900964"/>
            <a:ext cx="3227070" cy="617219"/>
          </a:xfrm>
          <a:custGeom>
            <a:avLst/>
            <a:gdLst/>
            <a:ahLst/>
            <a:cxnLst/>
            <a:rect l="l" t="t" r="r" b="b"/>
            <a:pathLst>
              <a:path w="4302760" h="822960">
                <a:moveTo>
                  <a:pt x="0" y="822959"/>
                </a:moveTo>
                <a:lnTo>
                  <a:pt x="4302760" y="822959"/>
                </a:lnTo>
                <a:lnTo>
                  <a:pt x="4302760" y="0"/>
                </a:lnTo>
                <a:lnTo>
                  <a:pt x="0" y="0"/>
                </a:lnTo>
                <a:lnTo>
                  <a:pt x="0" y="822959"/>
                </a:lnTo>
                <a:close/>
              </a:path>
            </a:pathLst>
          </a:custGeom>
          <a:solidFill>
            <a:srgbClr val="FFFFFF"/>
          </a:solidFill>
        </p:spPr>
        <p:txBody>
          <a:bodyPr wrap="square" lIns="0" tIns="0" rIns="0" bIns="0" rtlCol="0">
            <a:noAutofit/>
          </a:bodyPr>
          <a:lstStyle/>
          <a:p>
            <a:endParaRPr sz="1350"/>
          </a:p>
        </p:txBody>
      </p:sp>
      <p:sp>
        <p:nvSpPr>
          <p:cNvPr id="65" name="object 65"/>
          <p:cNvSpPr/>
          <p:nvPr/>
        </p:nvSpPr>
        <p:spPr>
          <a:xfrm>
            <a:off x="4584383" y="3690461"/>
            <a:ext cx="0" cy="832485"/>
          </a:xfrm>
          <a:custGeom>
            <a:avLst/>
            <a:gdLst/>
            <a:ahLst/>
            <a:cxnLst/>
            <a:rect l="l" t="t" r="r" b="b"/>
            <a:pathLst>
              <a:path h="1109980">
                <a:moveTo>
                  <a:pt x="0" y="0"/>
                </a:moveTo>
                <a:lnTo>
                  <a:pt x="0" y="1109980"/>
                </a:lnTo>
              </a:path>
            </a:pathLst>
          </a:custGeom>
          <a:ln w="12700">
            <a:solidFill>
              <a:srgbClr val="0D0D0D"/>
            </a:solidFill>
          </a:ln>
        </p:spPr>
        <p:txBody>
          <a:bodyPr wrap="square" lIns="0" tIns="0" rIns="0" bIns="0" rtlCol="0">
            <a:noAutofit/>
          </a:bodyPr>
          <a:lstStyle/>
          <a:p>
            <a:endParaRPr sz="1350"/>
          </a:p>
        </p:txBody>
      </p:sp>
      <p:sp>
        <p:nvSpPr>
          <p:cNvPr id="66" name="object 66"/>
          <p:cNvSpPr/>
          <p:nvPr/>
        </p:nvSpPr>
        <p:spPr>
          <a:xfrm>
            <a:off x="1352531" y="3900964"/>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67" name="object 67"/>
          <p:cNvSpPr/>
          <p:nvPr/>
        </p:nvSpPr>
        <p:spPr>
          <a:xfrm>
            <a:off x="1357293" y="3690461"/>
            <a:ext cx="0" cy="832485"/>
          </a:xfrm>
          <a:custGeom>
            <a:avLst/>
            <a:gdLst/>
            <a:ahLst/>
            <a:cxnLst/>
            <a:rect l="l" t="t" r="r" b="b"/>
            <a:pathLst>
              <a:path h="1109980">
                <a:moveTo>
                  <a:pt x="0" y="0"/>
                </a:moveTo>
                <a:lnTo>
                  <a:pt x="0" y="1109980"/>
                </a:lnTo>
              </a:path>
            </a:pathLst>
          </a:custGeom>
          <a:ln w="12700">
            <a:solidFill>
              <a:srgbClr val="0D0D0D"/>
            </a:solidFill>
          </a:ln>
        </p:spPr>
        <p:txBody>
          <a:bodyPr wrap="square" lIns="0" tIns="0" rIns="0" bIns="0" rtlCol="0">
            <a:noAutofit/>
          </a:bodyPr>
          <a:lstStyle/>
          <a:p>
            <a:endParaRPr sz="1350"/>
          </a:p>
        </p:txBody>
      </p:sp>
      <p:sp>
        <p:nvSpPr>
          <p:cNvPr id="68" name="object 68"/>
          <p:cNvSpPr/>
          <p:nvPr/>
        </p:nvSpPr>
        <p:spPr>
          <a:xfrm>
            <a:off x="7811548" y="3690461"/>
            <a:ext cx="0" cy="832485"/>
          </a:xfrm>
          <a:custGeom>
            <a:avLst/>
            <a:gdLst/>
            <a:ahLst/>
            <a:cxnLst/>
            <a:rect l="l" t="t" r="r" b="b"/>
            <a:pathLst>
              <a:path h="1109980">
                <a:moveTo>
                  <a:pt x="0" y="0"/>
                </a:moveTo>
                <a:lnTo>
                  <a:pt x="0" y="1109980"/>
                </a:lnTo>
              </a:path>
            </a:pathLst>
          </a:custGeom>
          <a:ln w="12700">
            <a:solidFill>
              <a:srgbClr val="0D0D0D"/>
            </a:solidFill>
          </a:ln>
        </p:spPr>
        <p:txBody>
          <a:bodyPr wrap="square" lIns="0" tIns="0" rIns="0" bIns="0" rtlCol="0">
            <a:noAutofit/>
          </a:bodyPr>
          <a:lstStyle/>
          <a:p>
            <a:endParaRPr sz="1350"/>
          </a:p>
        </p:txBody>
      </p:sp>
      <p:sp>
        <p:nvSpPr>
          <p:cNvPr id="69" name="object 69"/>
          <p:cNvSpPr/>
          <p:nvPr/>
        </p:nvSpPr>
        <p:spPr>
          <a:xfrm>
            <a:off x="1352531" y="3695224"/>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70" name="object 70"/>
          <p:cNvSpPr/>
          <p:nvPr/>
        </p:nvSpPr>
        <p:spPr>
          <a:xfrm>
            <a:off x="7813881" y="4513421"/>
            <a:ext cx="0" cy="9525"/>
          </a:xfrm>
          <a:custGeom>
            <a:avLst/>
            <a:gdLst/>
            <a:ahLst/>
            <a:cxnLst/>
            <a:rect l="l" t="t" r="r" b="b"/>
            <a:pathLst>
              <a:path h="12700">
                <a:moveTo>
                  <a:pt x="0" y="0"/>
                </a:moveTo>
                <a:lnTo>
                  <a:pt x="0" y="12699"/>
                </a:lnTo>
              </a:path>
            </a:pathLst>
          </a:custGeom>
          <a:ln w="12700">
            <a:solidFill>
              <a:srgbClr val="0D0D0D"/>
            </a:solidFill>
          </a:ln>
        </p:spPr>
        <p:txBody>
          <a:bodyPr wrap="square" lIns="0" tIns="0" rIns="0" bIns="0" rtlCol="0">
            <a:noAutofit/>
          </a:bodyPr>
          <a:lstStyle/>
          <a:p>
            <a:endParaRPr sz="1350"/>
          </a:p>
        </p:txBody>
      </p:sp>
      <p:sp>
        <p:nvSpPr>
          <p:cNvPr id="71" name="object 71"/>
          <p:cNvSpPr/>
          <p:nvPr/>
        </p:nvSpPr>
        <p:spPr>
          <a:xfrm>
            <a:off x="1354912" y="4513421"/>
            <a:ext cx="0" cy="9525"/>
          </a:xfrm>
          <a:custGeom>
            <a:avLst/>
            <a:gdLst/>
            <a:ahLst/>
            <a:cxnLst/>
            <a:rect l="l" t="t" r="r" b="b"/>
            <a:pathLst>
              <a:path h="12700">
                <a:moveTo>
                  <a:pt x="0" y="0"/>
                </a:moveTo>
                <a:lnTo>
                  <a:pt x="0" y="12699"/>
                </a:lnTo>
              </a:path>
            </a:pathLst>
          </a:custGeom>
          <a:ln w="12700">
            <a:solidFill>
              <a:srgbClr val="0D0D0D"/>
            </a:solidFill>
          </a:ln>
        </p:spPr>
        <p:txBody>
          <a:bodyPr wrap="square" lIns="0" tIns="0" rIns="0" bIns="0" rtlCol="0">
            <a:noAutofit/>
          </a:bodyPr>
          <a:lstStyle/>
          <a:p>
            <a:endParaRPr sz="1350"/>
          </a:p>
        </p:txBody>
      </p:sp>
      <p:sp>
        <p:nvSpPr>
          <p:cNvPr id="72" name="object 72"/>
          <p:cNvSpPr/>
          <p:nvPr/>
        </p:nvSpPr>
        <p:spPr>
          <a:xfrm>
            <a:off x="1357293" y="4507383"/>
            <a:ext cx="3227070" cy="205739"/>
          </a:xfrm>
          <a:custGeom>
            <a:avLst/>
            <a:gdLst/>
            <a:ahLst/>
            <a:cxnLst/>
            <a:rect l="l" t="t" r="r" b="b"/>
            <a:pathLst>
              <a:path w="4302760" h="274320">
                <a:moveTo>
                  <a:pt x="0" y="274319"/>
                </a:moveTo>
                <a:lnTo>
                  <a:pt x="4302760" y="274319"/>
                </a:lnTo>
                <a:lnTo>
                  <a:pt x="4302760" y="0"/>
                </a:lnTo>
                <a:lnTo>
                  <a:pt x="0" y="0"/>
                </a:lnTo>
                <a:lnTo>
                  <a:pt x="0" y="274319"/>
                </a:lnTo>
                <a:close/>
              </a:path>
            </a:pathLst>
          </a:custGeom>
          <a:solidFill>
            <a:srgbClr val="0070C0"/>
          </a:solidFill>
        </p:spPr>
        <p:txBody>
          <a:bodyPr wrap="square" lIns="0" tIns="0" rIns="0" bIns="0" rtlCol="0">
            <a:noAutofit/>
          </a:bodyPr>
          <a:lstStyle/>
          <a:p>
            <a:endParaRPr sz="1350"/>
          </a:p>
        </p:txBody>
      </p:sp>
      <p:sp>
        <p:nvSpPr>
          <p:cNvPr id="73" name="object 73"/>
          <p:cNvSpPr/>
          <p:nvPr/>
        </p:nvSpPr>
        <p:spPr>
          <a:xfrm>
            <a:off x="4584383" y="4507383"/>
            <a:ext cx="3227070" cy="205739"/>
          </a:xfrm>
          <a:custGeom>
            <a:avLst/>
            <a:gdLst/>
            <a:ahLst/>
            <a:cxnLst/>
            <a:rect l="l" t="t" r="r" b="b"/>
            <a:pathLst>
              <a:path w="4302760" h="274320">
                <a:moveTo>
                  <a:pt x="0" y="274319"/>
                </a:moveTo>
                <a:lnTo>
                  <a:pt x="4302760" y="274319"/>
                </a:lnTo>
                <a:lnTo>
                  <a:pt x="4302760" y="0"/>
                </a:lnTo>
                <a:lnTo>
                  <a:pt x="0" y="0"/>
                </a:lnTo>
                <a:lnTo>
                  <a:pt x="0" y="274319"/>
                </a:lnTo>
                <a:close/>
              </a:path>
            </a:pathLst>
          </a:custGeom>
          <a:solidFill>
            <a:srgbClr val="FFFFFF"/>
          </a:solidFill>
        </p:spPr>
        <p:txBody>
          <a:bodyPr wrap="square" lIns="0" tIns="0" rIns="0" bIns="0" rtlCol="0">
            <a:noAutofit/>
          </a:bodyPr>
          <a:lstStyle/>
          <a:p>
            <a:endParaRPr sz="1350"/>
          </a:p>
        </p:txBody>
      </p:sp>
      <p:sp>
        <p:nvSpPr>
          <p:cNvPr id="74" name="object 74"/>
          <p:cNvSpPr/>
          <p:nvPr/>
        </p:nvSpPr>
        <p:spPr>
          <a:xfrm>
            <a:off x="1357294" y="4713125"/>
            <a:ext cx="6454235" cy="342900"/>
          </a:xfrm>
          <a:custGeom>
            <a:avLst/>
            <a:gdLst/>
            <a:ahLst/>
            <a:cxnLst/>
            <a:rect l="l" t="t" r="r" b="b"/>
            <a:pathLst>
              <a:path w="8605647" h="457199">
                <a:moveTo>
                  <a:pt x="0" y="457199"/>
                </a:moveTo>
                <a:lnTo>
                  <a:pt x="8605647" y="457199"/>
                </a:lnTo>
                <a:lnTo>
                  <a:pt x="8605647" y="0"/>
                </a:lnTo>
                <a:lnTo>
                  <a:pt x="0" y="0"/>
                </a:lnTo>
                <a:lnTo>
                  <a:pt x="0" y="457199"/>
                </a:lnTo>
                <a:close/>
              </a:path>
            </a:pathLst>
          </a:custGeom>
          <a:solidFill>
            <a:srgbClr val="FFFFFF"/>
          </a:solidFill>
        </p:spPr>
        <p:txBody>
          <a:bodyPr wrap="square" lIns="0" tIns="0" rIns="0" bIns="0" rtlCol="0">
            <a:noAutofit/>
          </a:bodyPr>
          <a:lstStyle/>
          <a:p>
            <a:endParaRPr sz="1350"/>
          </a:p>
        </p:txBody>
      </p:sp>
      <p:sp>
        <p:nvSpPr>
          <p:cNvPr id="75" name="object 75"/>
          <p:cNvSpPr/>
          <p:nvPr/>
        </p:nvSpPr>
        <p:spPr>
          <a:xfrm>
            <a:off x="4584383" y="4502620"/>
            <a:ext cx="0" cy="215265"/>
          </a:xfrm>
          <a:custGeom>
            <a:avLst/>
            <a:gdLst/>
            <a:ahLst/>
            <a:cxnLst/>
            <a:rect l="l" t="t" r="r" b="b"/>
            <a:pathLst>
              <a:path h="287020">
                <a:moveTo>
                  <a:pt x="0" y="0"/>
                </a:moveTo>
                <a:lnTo>
                  <a:pt x="0" y="287019"/>
                </a:lnTo>
              </a:path>
            </a:pathLst>
          </a:custGeom>
          <a:ln w="12700">
            <a:solidFill>
              <a:srgbClr val="0D0D0D"/>
            </a:solidFill>
          </a:ln>
        </p:spPr>
        <p:txBody>
          <a:bodyPr wrap="square" lIns="0" tIns="0" rIns="0" bIns="0" rtlCol="0">
            <a:noAutofit/>
          </a:bodyPr>
          <a:lstStyle/>
          <a:p>
            <a:endParaRPr sz="1350"/>
          </a:p>
        </p:txBody>
      </p:sp>
      <p:sp>
        <p:nvSpPr>
          <p:cNvPr id="76" name="object 76"/>
          <p:cNvSpPr/>
          <p:nvPr/>
        </p:nvSpPr>
        <p:spPr>
          <a:xfrm>
            <a:off x="1352531" y="4713122"/>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77" name="object 77"/>
          <p:cNvSpPr/>
          <p:nvPr/>
        </p:nvSpPr>
        <p:spPr>
          <a:xfrm>
            <a:off x="1357293" y="4502620"/>
            <a:ext cx="0" cy="558167"/>
          </a:xfrm>
          <a:custGeom>
            <a:avLst/>
            <a:gdLst/>
            <a:ahLst/>
            <a:cxnLst/>
            <a:rect l="l" t="t" r="r" b="b"/>
            <a:pathLst>
              <a:path h="744223">
                <a:moveTo>
                  <a:pt x="0" y="0"/>
                </a:moveTo>
                <a:lnTo>
                  <a:pt x="0" y="744223"/>
                </a:lnTo>
              </a:path>
            </a:pathLst>
          </a:custGeom>
          <a:ln w="12700">
            <a:solidFill>
              <a:srgbClr val="0D0D0D"/>
            </a:solidFill>
          </a:ln>
        </p:spPr>
        <p:txBody>
          <a:bodyPr wrap="square" lIns="0" tIns="0" rIns="0" bIns="0" rtlCol="0">
            <a:noAutofit/>
          </a:bodyPr>
          <a:lstStyle/>
          <a:p>
            <a:endParaRPr sz="1350"/>
          </a:p>
        </p:txBody>
      </p:sp>
      <p:sp>
        <p:nvSpPr>
          <p:cNvPr id="78" name="object 78"/>
          <p:cNvSpPr/>
          <p:nvPr/>
        </p:nvSpPr>
        <p:spPr>
          <a:xfrm>
            <a:off x="7811548" y="4502620"/>
            <a:ext cx="0" cy="558167"/>
          </a:xfrm>
          <a:custGeom>
            <a:avLst/>
            <a:gdLst/>
            <a:ahLst/>
            <a:cxnLst/>
            <a:rect l="l" t="t" r="r" b="b"/>
            <a:pathLst>
              <a:path h="744223">
                <a:moveTo>
                  <a:pt x="0" y="0"/>
                </a:moveTo>
                <a:lnTo>
                  <a:pt x="0" y="744223"/>
                </a:lnTo>
              </a:path>
            </a:pathLst>
          </a:custGeom>
          <a:ln w="12700">
            <a:solidFill>
              <a:srgbClr val="0D0D0D"/>
            </a:solidFill>
          </a:ln>
        </p:spPr>
        <p:txBody>
          <a:bodyPr wrap="square" lIns="0" tIns="0" rIns="0" bIns="0" rtlCol="0">
            <a:noAutofit/>
          </a:bodyPr>
          <a:lstStyle/>
          <a:p>
            <a:endParaRPr sz="1350"/>
          </a:p>
        </p:txBody>
      </p:sp>
      <p:sp>
        <p:nvSpPr>
          <p:cNvPr id="79" name="object 79"/>
          <p:cNvSpPr/>
          <p:nvPr/>
        </p:nvSpPr>
        <p:spPr>
          <a:xfrm>
            <a:off x="1352531" y="4507382"/>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80" name="object 80"/>
          <p:cNvSpPr/>
          <p:nvPr/>
        </p:nvSpPr>
        <p:spPr>
          <a:xfrm>
            <a:off x="1352531" y="5056025"/>
            <a:ext cx="6463779" cy="0"/>
          </a:xfrm>
          <a:custGeom>
            <a:avLst/>
            <a:gdLst/>
            <a:ahLst/>
            <a:cxnLst/>
            <a:rect l="l" t="t" r="r" b="b"/>
            <a:pathLst>
              <a:path w="8618372">
                <a:moveTo>
                  <a:pt x="0" y="0"/>
                </a:moveTo>
                <a:lnTo>
                  <a:pt x="8618372" y="0"/>
                </a:lnTo>
              </a:path>
            </a:pathLst>
          </a:custGeom>
          <a:ln w="12700">
            <a:solidFill>
              <a:srgbClr val="0D0D0D"/>
            </a:solidFill>
          </a:ln>
        </p:spPr>
        <p:txBody>
          <a:bodyPr wrap="square" lIns="0" tIns="0" rIns="0" bIns="0" rtlCol="0">
            <a:noAutofit/>
          </a:bodyPr>
          <a:lstStyle/>
          <a:p>
            <a:endParaRPr sz="1350"/>
          </a:p>
        </p:txBody>
      </p:sp>
      <p:sp>
        <p:nvSpPr>
          <p:cNvPr id="22" name="object 22"/>
          <p:cNvSpPr txBox="1"/>
          <p:nvPr/>
        </p:nvSpPr>
        <p:spPr>
          <a:xfrm>
            <a:off x="1367981" y="687334"/>
            <a:ext cx="6268385" cy="661518"/>
          </a:xfrm>
          <a:prstGeom prst="rect">
            <a:avLst/>
          </a:prstGeom>
        </p:spPr>
        <p:txBody>
          <a:bodyPr wrap="square" lIns="0" tIns="0" rIns="0" bIns="0" rtlCol="0">
            <a:noAutofit/>
          </a:bodyPr>
          <a:lstStyle/>
          <a:p>
            <a:pPr marL="9525">
              <a:lnSpc>
                <a:spcPts val="1890"/>
              </a:lnSpc>
              <a:spcBef>
                <a:spcPts val="128"/>
              </a:spcBef>
            </a:pPr>
            <a:r>
              <a:rPr sz="1050" b="1" dirty="0" smtClean="0">
                <a:latin typeface="Trebuchet MS" pitchFamily="34" charset="0"/>
                <a:cs typeface="Arial"/>
              </a:rPr>
              <a:t>Our</a:t>
            </a:r>
            <a:r>
              <a:rPr sz="1050" b="1" spc="-18" dirty="0" smtClean="0">
                <a:latin typeface="Trebuchet MS" pitchFamily="34" charset="0"/>
                <a:cs typeface="Arial"/>
              </a:rPr>
              <a:t> </a:t>
            </a:r>
            <a:r>
              <a:rPr sz="1050" b="1" dirty="0">
                <a:latin typeface="Trebuchet MS" pitchFamily="34" charset="0"/>
                <a:cs typeface="Arial"/>
              </a:rPr>
              <a:t>company</a:t>
            </a:r>
            <a:r>
              <a:rPr sz="1050" b="1" spc="-53" dirty="0">
                <a:latin typeface="Trebuchet MS" pitchFamily="34" charset="0"/>
                <a:cs typeface="Arial"/>
              </a:rPr>
              <a:t> </a:t>
            </a:r>
            <a:r>
              <a:rPr sz="1050" b="1" dirty="0">
                <a:latin typeface="Trebuchet MS" pitchFamily="34" charset="0"/>
                <a:cs typeface="Arial"/>
              </a:rPr>
              <a:t>provides</a:t>
            </a:r>
            <a:r>
              <a:rPr sz="1050" b="1" spc="-55" dirty="0">
                <a:latin typeface="Trebuchet MS" pitchFamily="34" charset="0"/>
                <a:cs typeface="Arial"/>
              </a:rPr>
              <a:t> </a:t>
            </a:r>
            <a:r>
              <a:rPr sz="1050" b="1" dirty="0">
                <a:latin typeface="Trebuchet MS" pitchFamily="34" charset="0"/>
                <a:cs typeface="Arial"/>
              </a:rPr>
              <a:t>Des</a:t>
            </a:r>
            <a:r>
              <a:rPr sz="1050" b="1" spc="3" dirty="0">
                <a:latin typeface="Trebuchet MS" pitchFamily="34" charset="0"/>
                <a:cs typeface="Arial"/>
              </a:rPr>
              <a:t>i</a:t>
            </a:r>
            <a:r>
              <a:rPr sz="1050" b="1" dirty="0">
                <a:latin typeface="Trebuchet MS" pitchFamily="34" charset="0"/>
                <a:cs typeface="Arial"/>
              </a:rPr>
              <a:t>g</a:t>
            </a:r>
            <a:r>
              <a:rPr sz="1050" b="1" spc="-3" dirty="0">
                <a:latin typeface="Trebuchet MS" pitchFamily="34" charset="0"/>
                <a:cs typeface="Arial"/>
              </a:rPr>
              <a:t>n</a:t>
            </a:r>
            <a:r>
              <a:rPr sz="1050" b="1" dirty="0">
                <a:latin typeface="Trebuchet MS" pitchFamily="34" charset="0"/>
                <a:cs typeface="Arial"/>
              </a:rPr>
              <a:t>,</a:t>
            </a:r>
            <a:r>
              <a:rPr sz="1050" b="1" spc="-33" dirty="0">
                <a:latin typeface="Trebuchet MS" pitchFamily="34" charset="0"/>
                <a:cs typeface="Arial"/>
              </a:rPr>
              <a:t> </a:t>
            </a:r>
            <a:r>
              <a:rPr sz="1050" b="1" dirty="0">
                <a:latin typeface="Trebuchet MS" pitchFamily="34" charset="0"/>
                <a:cs typeface="Arial"/>
              </a:rPr>
              <a:t>Manufact</a:t>
            </a:r>
            <a:r>
              <a:rPr sz="1050" b="1" spc="-3" dirty="0">
                <a:latin typeface="Trebuchet MS" pitchFamily="34" charset="0"/>
                <a:cs typeface="Arial"/>
              </a:rPr>
              <a:t>u</a:t>
            </a:r>
            <a:r>
              <a:rPr sz="1050" b="1" dirty="0">
                <a:latin typeface="Trebuchet MS" pitchFamily="34" charset="0"/>
                <a:cs typeface="Arial"/>
              </a:rPr>
              <a:t>ri</a:t>
            </a:r>
            <a:r>
              <a:rPr sz="1050" b="1" spc="-3" dirty="0">
                <a:latin typeface="Trebuchet MS" pitchFamily="34" charset="0"/>
                <a:cs typeface="Arial"/>
              </a:rPr>
              <a:t>n</a:t>
            </a:r>
            <a:r>
              <a:rPr sz="1050" b="1" dirty="0">
                <a:latin typeface="Trebuchet MS" pitchFamily="34" charset="0"/>
                <a:cs typeface="Arial"/>
              </a:rPr>
              <a:t>g</a:t>
            </a:r>
            <a:r>
              <a:rPr sz="1050" b="1" spc="-63" dirty="0">
                <a:latin typeface="Trebuchet MS" pitchFamily="34" charset="0"/>
                <a:cs typeface="Arial"/>
              </a:rPr>
              <a:t> </a:t>
            </a:r>
            <a:r>
              <a:rPr sz="1050" b="1" dirty="0">
                <a:latin typeface="Trebuchet MS" pitchFamily="34" charset="0"/>
                <a:cs typeface="Arial"/>
              </a:rPr>
              <a:t>and</a:t>
            </a:r>
            <a:r>
              <a:rPr sz="1050" b="1" spc="-67" dirty="0">
                <a:latin typeface="Trebuchet MS" pitchFamily="34" charset="0"/>
                <a:cs typeface="Arial"/>
              </a:rPr>
              <a:t> </a:t>
            </a:r>
            <a:r>
              <a:rPr sz="1050" b="1" dirty="0">
                <a:latin typeface="Trebuchet MS" pitchFamily="34" charset="0"/>
                <a:cs typeface="Arial"/>
              </a:rPr>
              <a:t>Ass</a:t>
            </a:r>
            <a:r>
              <a:rPr sz="1050" b="1" spc="3" dirty="0">
                <a:latin typeface="Trebuchet MS" pitchFamily="34" charset="0"/>
                <a:cs typeface="Arial"/>
              </a:rPr>
              <a:t>e</a:t>
            </a:r>
            <a:r>
              <a:rPr sz="1050" b="1" dirty="0">
                <a:latin typeface="Trebuchet MS" pitchFamily="34" charset="0"/>
                <a:cs typeface="Arial"/>
              </a:rPr>
              <a:t>mbly</a:t>
            </a:r>
            <a:r>
              <a:rPr sz="1050" b="1" spc="-56" dirty="0">
                <a:latin typeface="Trebuchet MS" pitchFamily="34" charset="0"/>
                <a:cs typeface="Arial"/>
              </a:rPr>
              <a:t> </a:t>
            </a:r>
            <a:r>
              <a:rPr sz="1050" b="1" dirty="0">
                <a:latin typeface="Trebuchet MS" pitchFamily="34" charset="0"/>
                <a:cs typeface="Arial"/>
              </a:rPr>
              <a:t>soluti</a:t>
            </a:r>
            <a:r>
              <a:rPr sz="1050" b="1" spc="-3" dirty="0">
                <a:latin typeface="Trebuchet MS" pitchFamily="34" charset="0"/>
                <a:cs typeface="Arial"/>
              </a:rPr>
              <a:t>o</a:t>
            </a:r>
            <a:r>
              <a:rPr sz="1050" b="1" dirty="0">
                <a:latin typeface="Trebuchet MS" pitchFamily="34" charset="0"/>
                <a:cs typeface="Arial"/>
              </a:rPr>
              <a:t>ns</a:t>
            </a:r>
            <a:r>
              <a:rPr sz="1050" b="1" spc="-27" dirty="0">
                <a:latin typeface="Trebuchet MS" pitchFamily="34" charset="0"/>
                <a:cs typeface="Arial"/>
              </a:rPr>
              <a:t> </a:t>
            </a:r>
            <a:r>
              <a:rPr sz="1050" b="1" dirty="0">
                <a:latin typeface="Trebuchet MS" pitchFamily="34" charset="0"/>
                <a:cs typeface="Arial"/>
              </a:rPr>
              <a:t>in</a:t>
            </a:r>
            <a:r>
              <a:rPr sz="1050" b="1" spc="-44" dirty="0">
                <a:latin typeface="Trebuchet MS" pitchFamily="34" charset="0"/>
                <a:cs typeface="Arial"/>
              </a:rPr>
              <a:t> </a:t>
            </a:r>
            <a:r>
              <a:rPr sz="1050" b="1" dirty="0">
                <a:latin typeface="Trebuchet MS" pitchFamily="34" charset="0"/>
                <a:cs typeface="Arial"/>
              </a:rPr>
              <a:t>Autom</a:t>
            </a:r>
            <a:r>
              <a:rPr sz="1050" b="1" spc="-3" dirty="0">
                <a:latin typeface="Trebuchet MS" pitchFamily="34" charset="0"/>
                <a:cs typeface="Arial"/>
              </a:rPr>
              <a:t>o</a:t>
            </a:r>
            <a:r>
              <a:rPr sz="1050" b="1" dirty="0">
                <a:latin typeface="Trebuchet MS" pitchFamily="34" charset="0"/>
                <a:cs typeface="Arial"/>
              </a:rPr>
              <a:t>ti</a:t>
            </a:r>
            <a:r>
              <a:rPr sz="1050" b="1" spc="3" dirty="0">
                <a:latin typeface="Trebuchet MS" pitchFamily="34" charset="0"/>
                <a:cs typeface="Arial"/>
              </a:rPr>
              <a:t>v</a:t>
            </a:r>
            <a:r>
              <a:rPr sz="1050" b="1" dirty="0">
                <a:latin typeface="Trebuchet MS" pitchFamily="34" charset="0"/>
                <a:cs typeface="Arial"/>
              </a:rPr>
              <a:t>e,</a:t>
            </a:r>
            <a:r>
              <a:rPr sz="1050" b="1" spc="-71" dirty="0">
                <a:latin typeface="Trebuchet MS" pitchFamily="34" charset="0"/>
                <a:cs typeface="Arial"/>
              </a:rPr>
              <a:t> </a:t>
            </a:r>
            <a:r>
              <a:rPr sz="1050" b="1" dirty="0">
                <a:latin typeface="Trebuchet MS" pitchFamily="34" charset="0"/>
                <a:cs typeface="Arial"/>
              </a:rPr>
              <a:t>E</a:t>
            </a:r>
            <a:r>
              <a:rPr sz="1050" b="1" spc="-3" dirty="0">
                <a:latin typeface="Trebuchet MS" pitchFamily="34" charset="0"/>
                <a:cs typeface="Arial"/>
              </a:rPr>
              <a:t>n</a:t>
            </a:r>
            <a:r>
              <a:rPr sz="1050" b="1" dirty="0">
                <a:latin typeface="Trebuchet MS" pitchFamily="34" charset="0"/>
                <a:cs typeface="Arial"/>
              </a:rPr>
              <a:t>ginee</a:t>
            </a:r>
            <a:r>
              <a:rPr sz="1050" b="1" spc="3" dirty="0">
                <a:latin typeface="Trebuchet MS" pitchFamily="34" charset="0"/>
                <a:cs typeface="Arial"/>
              </a:rPr>
              <a:t>r</a:t>
            </a:r>
            <a:r>
              <a:rPr sz="1050" b="1" dirty="0">
                <a:latin typeface="Trebuchet MS" pitchFamily="34" charset="0"/>
                <a:cs typeface="Arial"/>
              </a:rPr>
              <a:t>ing and</a:t>
            </a:r>
            <a:r>
              <a:rPr sz="1050" b="1" spc="-26" dirty="0">
                <a:latin typeface="Trebuchet MS" pitchFamily="34" charset="0"/>
                <a:cs typeface="Arial"/>
              </a:rPr>
              <a:t> </a:t>
            </a:r>
            <a:r>
              <a:rPr sz="1050" b="1" dirty="0">
                <a:latin typeface="Trebuchet MS" pitchFamily="34" charset="0"/>
                <a:cs typeface="Arial"/>
              </a:rPr>
              <a:t>P</a:t>
            </a:r>
            <a:r>
              <a:rPr sz="1050" b="1" spc="-3" dirty="0">
                <a:latin typeface="Trebuchet MS" pitchFamily="34" charset="0"/>
                <a:cs typeface="Arial"/>
              </a:rPr>
              <a:t>o</a:t>
            </a:r>
            <a:r>
              <a:rPr sz="1050" b="1" dirty="0">
                <a:latin typeface="Trebuchet MS" pitchFamily="34" charset="0"/>
                <a:cs typeface="Arial"/>
              </a:rPr>
              <a:t>wer</a:t>
            </a:r>
            <a:r>
              <a:rPr sz="1050" b="1" spc="-11" dirty="0">
                <a:latin typeface="Trebuchet MS" pitchFamily="34" charset="0"/>
                <a:cs typeface="Arial"/>
              </a:rPr>
              <a:t> </a:t>
            </a:r>
            <a:r>
              <a:rPr sz="1050" b="1" dirty="0">
                <a:latin typeface="Trebuchet MS" pitchFamily="34" charset="0"/>
                <a:cs typeface="Arial"/>
              </a:rPr>
              <a:t>s</a:t>
            </a:r>
            <a:r>
              <a:rPr sz="1050" b="1" spc="3" dirty="0">
                <a:latin typeface="Trebuchet MS" pitchFamily="34" charset="0"/>
                <a:cs typeface="Arial"/>
              </a:rPr>
              <a:t>e</a:t>
            </a:r>
            <a:r>
              <a:rPr sz="1050" b="1" dirty="0">
                <a:latin typeface="Trebuchet MS" pitchFamily="34" charset="0"/>
                <a:cs typeface="Arial"/>
              </a:rPr>
              <a:t>ctors.</a:t>
            </a:r>
            <a:endParaRPr sz="1050" dirty="0">
              <a:latin typeface="Trebuchet MS" pitchFamily="34" charset="0"/>
              <a:cs typeface="Arial"/>
            </a:endParaRPr>
          </a:p>
        </p:txBody>
      </p:sp>
      <p:sp>
        <p:nvSpPr>
          <p:cNvPr id="21" name="object 21"/>
          <p:cNvSpPr txBox="1"/>
          <p:nvPr/>
        </p:nvSpPr>
        <p:spPr>
          <a:xfrm>
            <a:off x="1357293" y="1387220"/>
            <a:ext cx="3227089" cy="205740"/>
          </a:xfrm>
          <a:prstGeom prst="rect">
            <a:avLst/>
          </a:prstGeom>
        </p:spPr>
        <p:txBody>
          <a:bodyPr wrap="square" lIns="0" tIns="0" rIns="0" bIns="0" rtlCol="0">
            <a:noAutofit/>
          </a:bodyPr>
          <a:lstStyle/>
          <a:p>
            <a:pPr marL="963187">
              <a:lnSpc>
                <a:spcPct val="95825"/>
              </a:lnSpc>
              <a:spcBef>
                <a:spcPts val="300"/>
              </a:spcBef>
            </a:pPr>
            <a:r>
              <a:rPr sz="900" b="1" dirty="0">
                <a:solidFill>
                  <a:schemeClr val="bg1"/>
                </a:solidFill>
                <a:latin typeface="Arial"/>
                <a:cs typeface="Arial"/>
              </a:rPr>
              <a:t>A</a:t>
            </a:r>
            <a:r>
              <a:rPr sz="900" b="1" spc="-3" dirty="0">
                <a:solidFill>
                  <a:schemeClr val="bg1"/>
                </a:solidFill>
                <a:latin typeface="Arial"/>
                <a:cs typeface="Arial"/>
              </a:rPr>
              <a:t>s</a:t>
            </a:r>
            <a:r>
              <a:rPr sz="900" b="1" dirty="0">
                <a:solidFill>
                  <a:schemeClr val="bg1"/>
                </a:solidFill>
                <a:latin typeface="Arial"/>
                <a:cs typeface="Arial"/>
              </a:rPr>
              <a:t>sembly</a:t>
            </a:r>
            <a:r>
              <a:rPr sz="900" b="1" spc="-7" dirty="0">
                <a:solidFill>
                  <a:schemeClr val="bg1"/>
                </a:solidFill>
                <a:latin typeface="Arial"/>
                <a:cs typeface="Arial"/>
              </a:rPr>
              <a:t> </a:t>
            </a:r>
            <a:r>
              <a:rPr sz="900" b="1" dirty="0">
                <a:solidFill>
                  <a:schemeClr val="bg1"/>
                </a:solidFill>
                <a:latin typeface="Arial"/>
                <a:cs typeface="Arial"/>
              </a:rPr>
              <a:t>&amp; Fabricat</a:t>
            </a:r>
            <a:r>
              <a:rPr sz="900" b="1" spc="3" dirty="0">
                <a:solidFill>
                  <a:schemeClr val="bg1"/>
                </a:solidFill>
                <a:latin typeface="Arial"/>
                <a:cs typeface="Arial"/>
              </a:rPr>
              <a:t>i</a:t>
            </a:r>
            <a:r>
              <a:rPr sz="900" b="1" dirty="0">
                <a:solidFill>
                  <a:schemeClr val="bg1"/>
                </a:solidFill>
                <a:latin typeface="Arial"/>
                <a:cs typeface="Arial"/>
              </a:rPr>
              <a:t>on</a:t>
            </a:r>
            <a:endParaRPr sz="900" dirty="0">
              <a:solidFill>
                <a:schemeClr val="bg1"/>
              </a:solidFill>
              <a:latin typeface="Arial"/>
              <a:cs typeface="Arial"/>
            </a:endParaRPr>
          </a:p>
        </p:txBody>
      </p:sp>
      <p:sp>
        <p:nvSpPr>
          <p:cNvPr id="20" name="object 20"/>
          <p:cNvSpPr txBox="1"/>
          <p:nvPr/>
        </p:nvSpPr>
        <p:spPr>
          <a:xfrm>
            <a:off x="4584383" y="1387220"/>
            <a:ext cx="3227165" cy="205740"/>
          </a:xfrm>
          <a:prstGeom prst="rect">
            <a:avLst/>
          </a:prstGeom>
        </p:spPr>
        <p:txBody>
          <a:bodyPr wrap="square" lIns="0" tIns="0" rIns="0" bIns="0" rtlCol="0">
            <a:noAutofit/>
          </a:bodyPr>
          <a:lstStyle/>
          <a:p>
            <a:pPr marL="825817">
              <a:lnSpc>
                <a:spcPct val="95825"/>
              </a:lnSpc>
              <a:spcBef>
                <a:spcPts val="300"/>
              </a:spcBef>
            </a:pPr>
            <a:r>
              <a:rPr sz="900" b="1" dirty="0">
                <a:solidFill>
                  <a:schemeClr val="bg1"/>
                </a:solidFill>
                <a:latin typeface="Trebuchet MS" pitchFamily="34" charset="0"/>
                <a:cs typeface="Arial"/>
              </a:rPr>
              <a:t>Material</a:t>
            </a:r>
            <a:r>
              <a:rPr sz="900" b="1" spc="-7" dirty="0">
                <a:solidFill>
                  <a:schemeClr val="bg1"/>
                </a:solidFill>
                <a:latin typeface="Trebuchet MS" pitchFamily="34" charset="0"/>
                <a:cs typeface="Arial"/>
              </a:rPr>
              <a:t> </a:t>
            </a:r>
            <a:r>
              <a:rPr sz="900" b="1" dirty="0">
                <a:solidFill>
                  <a:schemeClr val="bg1"/>
                </a:solidFill>
                <a:latin typeface="Trebuchet MS" pitchFamily="34" charset="0"/>
                <a:cs typeface="Arial"/>
              </a:rPr>
              <a:t>H</a:t>
            </a:r>
            <a:r>
              <a:rPr sz="900" b="1" spc="-3" dirty="0">
                <a:solidFill>
                  <a:schemeClr val="bg1"/>
                </a:solidFill>
                <a:latin typeface="Trebuchet MS" pitchFamily="34" charset="0"/>
                <a:cs typeface="Arial"/>
              </a:rPr>
              <a:t>a</a:t>
            </a:r>
            <a:r>
              <a:rPr sz="900" b="1" dirty="0">
                <a:solidFill>
                  <a:schemeClr val="bg1"/>
                </a:solidFill>
                <a:latin typeface="Trebuchet MS" pitchFamily="34" charset="0"/>
                <a:cs typeface="Arial"/>
              </a:rPr>
              <a:t>ndling</a:t>
            </a:r>
            <a:r>
              <a:rPr sz="900" b="1" spc="18" dirty="0">
                <a:solidFill>
                  <a:schemeClr val="bg1"/>
                </a:solidFill>
                <a:latin typeface="Trebuchet MS" pitchFamily="34" charset="0"/>
                <a:cs typeface="Arial"/>
              </a:rPr>
              <a:t> </a:t>
            </a:r>
            <a:r>
              <a:rPr sz="900" b="1" dirty="0">
                <a:solidFill>
                  <a:schemeClr val="bg1"/>
                </a:solidFill>
                <a:latin typeface="Trebuchet MS" pitchFamily="34" charset="0"/>
                <a:cs typeface="Arial"/>
              </a:rPr>
              <a:t>Eq</a:t>
            </a:r>
            <a:r>
              <a:rPr sz="900" b="1" spc="-3" dirty="0">
                <a:solidFill>
                  <a:schemeClr val="bg1"/>
                </a:solidFill>
                <a:latin typeface="Trebuchet MS" pitchFamily="34" charset="0"/>
                <a:cs typeface="Arial"/>
              </a:rPr>
              <a:t>u</a:t>
            </a:r>
            <a:r>
              <a:rPr sz="900" b="1" dirty="0">
                <a:solidFill>
                  <a:schemeClr val="bg1"/>
                </a:solidFill>
                <a:latin typeface="Trebuchet MS" pitchFamily="34" charset="0"/>
                <a:cs typeface="Arial"/>
              </a:rPr>
              <a:t>ipment</a:t>
            </a:r>
            <a:endParaRPr sz="900" dirty="0">
              <a:solidFill>
                <a:schemeClr val="bg1"/>
              </a:solidFill>
              <a:latin typeface="Trebuchet MS" pitchFamily="34" charset="0"/>
              <a:cs typeface="Arial"/>
            </a:endParaRPr>
          </a:p>
        </p:txBody>
      </p:sp>
      <p:sp>
        <p:nvSpPr>
          <p:cNvPr id="19" name="object 19"/>
          <p:cNvSpPr txBox="1"/>
          <p:nvPr/>
        </p:nvSpPr>
        <p:spPr>
          <a:xfrm>
            <a:off x="1357293" y="1592961"/>
            <a:ext cx="3227089" cy="481393"/>
          </a:xfrm>
          <a:prstGeom prst="rect">
            <a:avLst/>
          </a:prstGeom>
        </p:spPr>
        <p:txBody>
          <a:bodyPr wrap="square" lIns="0" tIns="0" rIns="0" bIns="0" rtlCol="0">
            <a:noAutofit/>
          </a:bodyPr>
          <a:lstStyle/>
          <a:p>
            <a:pPr marL="68599">
              <a:lnSpc>
                <a:spcPct val="95825"/>
              </a:lnSpc>
              <a:spcBef>
                <a:spcPts val="300"/>
              </a:spcBef>
            </a:pPr>
            <a:r>
              <a:rPr sz="900" dirty="0">
                <a:latin typeface="Wingdings"/>
                <a:cs typeface="Wingdings"/>
              </a:rPr>
              <a:t></a:t>
            </a:r>
            <a:r>
              <a:rPr sz="900" spc="-19" dirty="0">
                <a:latin typeface="Times New Roman"/>
                <a:cs typeface="Times New Roman"/>
              </a:rPr>
              <a:t> </a:t>
            </a:r>
            <a:r>
              <a:rPr sz="900" dirty="0">
                <a:latin typeface="Trebuchet MS" pitchFamily="34" charset="0"/>
                <a:cs typeface="Arial"/>
              </a:rPr>
              <a:t>A</a:t>
            </a:r>
            <a:r>
              <a:rPr sz="900" spc="-3" dirty="0">
                <a:latin typeface="Trebuchet MS" pitchFamily="34" charset="0"/>
                <a:cs typeface="Arial"/>
              </a:rPr>
              <a:t>u</a:t>
            </a:r>
            <a:r>
              <a:rPr sz="900" dirty="0">
                <a:latin typeface="Trebuchet MS" pitchFamily="34" charset="0"/>
                <a:cs typeface="Arial"/>
              </a:rPr>
              <a:t>to</a:t>
            </a:r>
            <a:r>
              <a:rPr sz="900" spc="3" dirty="0">
                <a:latin typeface="Trebuchet MS" pitchFamily="34" charset="0"/>
                <a:cs typeface="Arial"/>
              </a:rPr>
              <a:t> </a:t>
            </a:r>
            <a:r>
              <a:rPr sz="900" dirty="0">
                <a:latin typeface="Trebuchet MS" pitchFamily="34" charset="0"/>
                <a:cs typeface="Arial"/>
              </a:rPr>
              <a:t>compone</a:t>
            </a:r>
            <a:r>
              <a:rPr sz="900" spc="-7" dirty="0">
                <a:latin typeface="Trebuchet MS" pitchFamily="34" charset="0"/>
                <a:cs typeface="Arial"/>
              </a:rPr>
              <a:t>n</a:t>
            </a:r>
            <a:r>
              <a:rPr sz="900" dirty="0">
                <a:latin typeface="Trebuchet MS" pitchFamily="34" charset="0"/>
                <a:cs typeface="Arial"/>
              </a:rPr>
              <a:t>t</a:t>
            </a:r>
            <a:r>
              <a:rPr sz="900" spc="-52" dirty="0">
                <a:latin typeface="Trebuchet MS" pitchFamily="34" charset="0"/>
                <a:cs typeface="Arial"/>
              </a:rPr>
              <a:t> </a:t>
            </a:r>
            <a:r>
              <a:rPr sz="900" dirty="0">
                <a:latin typeface="Trebuchet MS" pitchFamily="34" charset="0"/>
                <a:cs typeface="Arial"/>
              </a:rPr>
              <a:t>Ass</a:t>
            </a:r>
            <a:r>
              <a:rPr sz="900" spc="-67" dirty="0">
                <a:latin typeface="Trebuchet MS" pitchFamily="34" charset="0"/>
                <a:cs typeface="Arial"/>
              </a:rPr>
              <a:t>y</a:t>
            </a:r>
            <a:r>
              <a:rPr sz="900" dirty="0">
                <a:latin typeface="Trebuchet MS" pitchFamily="34" charset="0"/>
                <a:cs typeface="Arial"/>
              </a:rPr>
              <a:t>.</a:t>
            </a:r>
          </a:p>
          <a:p>
            <a:pPr marL="68599">
              <a:lnSpc>
                <a:spcPct val="95825"/>
              </a:lnSpc>
              <a:spcBef>
                <a:spcPts val="45"/>
              </a:spcBef>
            </a:pPr>
            <a:r>
              <a:rPr sz="900" dirty="0">
                <a:latin typeface="Trebuchet MS" pitchFamily="34" charset="0"/>
                <a:cs typeface="Wingdings"/>
              </a:rPr>
              <a:t></a:t>
            </a:r>
            <a:r>
              <a:rPr sz="900" spc="29" dirty="0">
                <a:latin typeface="Trebuchet MS" pitchFamily="34" charset="0"/>
                <a:cs typeface="Times New Roman"/>
              </a:rPr>
              <a:t> </a:t>
            </a:r>
            <a:r>
              <a:rPr sz="900" dirty="0">
                <a:latin typeface="Trebuchet MS" pitchFamily="34" charset="0"/>
                <a:cs typeface="Arial"/>
              </a:rPr>
              <a:t>E</a:t>
            </a:r>
            <a:r>
              <a:rPr sz="900" spc="-3" dirty="0">
                <a:latin typeface="Trebuchet MS" pitchFamily="34" charset="0"/>
                <a:cs typeface="Arial"/>
              </a:rPr>
              <a:t>n</a:t>
            </a:r>
            <a:r>
              <a:rPr sz="900" dirty="0">
                <a:latin typeface="Trebuchet MS" pitchFamily="34" charset="0"/>
                <a:cs typeface="Arial"/>
              </a:rPr>
              <a:t>g</a:t>
            </a:r>
            <a:r>
              <a:rPr sz="900" spc="-3" dirty="0">
                <a:latin typeface="Trebuchet MS" pitchFamily="34" charset="0"/>
                <a:cs typeface="Arial"/>
              </a:rPr>
              <a:t>i</a:t>
            </a:r>
            <a:r>
              <a:rPr sz="900" dirty="0">
                <a:latin typeface="Trebuchet MS" pitchFamily="34" charset="0"/>
                <a:cs typeface="Arial"/>
              </a:rPr>
              <a:t>ne</a:t>
            </a:r>
            <a:r>
              <a:rPr sz="900" spc="-3" dirty="0">
                <a:latin typeface="Trebuchet MS" pitchFamily="34" charset="0"/>
                <a:cs typeface="Arial"/>
              </a:rPr>
              <a:t>e</a:t>
            </a:r>
            <a:r>
              <a:rPr sz="900" dirty="0">
                <a:latin typeface="Trebuchet MS" pitchFamily="34" charset="0"/>
                <a:cs typeface="Arial"/>
              </a:rPr>
              <a:t>ri</a:t>
            </a:r>
            <a:r>
              <a:rPr sz="900" spc="-3" dirty="0">
                <a:latin typeface="Trebuchet MS" pitchFamily="34" charset="0"/>
                <a:cs typeface="Arial"/>
              </a:rPr>
              <a:t>n</a:t>
            </a:r>
            <a:r>
              <a:rPr sz="900" dirty="0">
                <a:latin typeface="Trebuchet MS" pitchFamily="34" charset="0"/>
                <a:cs typeface="Arial"/>
              </a:rPr>
              <a:t>g</a:t>
            </a:r>
            <a:r>
              <a:rPr sz="900" spc="-11" dirty="0">
                <a:latin typeface="Trebuchet MS" pitchFamily="34" charset="0"/>
                <a:cs typeface="Arial"/>
              </a:rPr>
              <a:t> </a:t>
            </a:r>
            <a:r>
              <a:rPr sz="900" dirty="0">
                <a:latin typeface="Trebuchet MS" pitchFamily="34" charset="0"/>
                <a:cs typeface="Arial"/>
              </a:rPr>
              <a:t>Fa</a:t>
            </a:r>
            <a:r>
              <a:rPr sz="900" spc="-3" dirty="0">
                <a:latin typeface="Trebuchet MS" pitchFamily="34" charset="0"/>
                <a:cs typeface="Arial"/>
              </a:rPr>
              <a:t>b</a:t>
            </a:r>
            <a:r>
              <a:rPr sz="900" dirty="0">
                <a:latin typeface="Trebuchet MS" pitchFamily="34" charset="0"/>
                <a:cs typeface="Arial"/>
              </a:rPr>
              <a:t>rication</a:t>
            </a:r>
            <a:r>
              <a:rPr sz="900" spc="-7" dirty="0">
                <a:latin typeface="Trebuchet MS" pitchFamily="34" charset="0"/>
                <a:cs typeface="Arial"/>
              </a:rPr>
              <a:t> </a:t>
            </a:r>
            <a:r>
              <a:rPr sz="900" dirty="0">
                <a:latin typeface="Trebuchet MS" pitchFamily="34" charset="0"/>
                <a:cs typeface="Arial"/>
              </a:rPr>
              <a:t>&amp; ass</a:t>
            </a:r>
            <a:r>
              <a:rPr sz="900" spc="-67" dirty="0">
                <a:latin typeface="Trebuchet MS" pitchFamily="34" charset="0"/>
                <a:cs typeface="Arial"/>
              </a:rPr>
              <a:t>y</a:t>
            </a:r>
            <a:r>
              <a:rPr sz="900" dirty="0">
                <a:latin typeface="Trebuchet MS" pitchFamily="34" charset="0"/>
                <a:cs typeface="Arial"/>
              </a:rPr>
              <a:t>.</a:t>
            </a:r>
          </a:p>
          <a:p>
            <a:pPr marL="68599">
              <a:lnSpc>
                <a:spcPct val="95825"/>
              </a:lnSpc>
              <a:spcBef>
                <a:spcPts val="45"/>
              </a:spcBef>
            </a:pPr>
            <a:r>
              <a:rPr sz="900" dirty="0">
                <a:latin typeface="Trebuchet MS" pitchFamily="34" charset="0"/>
                <a:cs typeface="Wingdings"/>
              </a:rPr>
              <a:t></a:t>
            </a:r>
            <a:r>
              <a:rPr sz="900" spc="29" dirty="0">
                <a:latin typeface="Trebuchet MS" pitchFamily="34" charset="0"/>
                <a:cs typeface="Times New Roman"/>
              </a:rPr>
              <a:t> </a:t>
            </a:r>
            <a:r>
              <a:rPr sz="900" dirty="0">
                <a:latin typeface="Trebuchet MS" pitchFamily="34" charset="0"/>
                <a:cs typeface="Arial"/>
              </a:rPr>
              <a:t>C</a:t>
            </a:r>
            <a:r>
              <a:rPr sz="900" spc="-3" dirty="0">
                <a:latin typeface="Trebuchet MS" pitchFamily="34" charset="0"/>
                <a:cs typeface="Arial"/>
              </a:rPr>
              <a:t>i</a:t>
            </a:r>
            <a:r>
              <a:rPr sz="900" dirty="0">
                <a:latin typeface="Trebuchet MS" pitchFamily="34" charset="0"/>
                <a:cs typeface="Arial"/>
              </a:rPr>
              <a:t>vil</a:t>
            </a:r>
            <a:r>
              <a:rPr sz="900" spc="-3" dirty="0">
                <a:latin typeface="Trebuchet MS" pitchFamily="34" charset="0"/>
                <a:cs typeface="Arial"/>
              </a:rPr>
              <a:t> </a:t>
            </a:r>
            <a:r>
              <a:rPr sz="900" dirty="0">
                <a:latin typeface="Trebuchet MS" pitchFamily="34" charset="0"/>
                <a:cs typeface="Arial"/>
              </a:rPr>
              <a:t>Fabricati</a:t>
            </a:r>
            <a:r>
              <a:rPr sz="900" spc="-3" dirty="0">
                <a:latin typeface="Trebuchet MS" pitchFamily="34" charset="0"/>
                <a:cs typeface="Arial"/>
              </a:rPr>
              <a:t>o</a:t>
            </a:r>
            <a:r>
              <a:rPr sz="900" dirty="0">
                <a:latin typeface="Trebuchet MS" pitchFamily="34" charset="0"/>
                <a:cs typeface="Arial"/>
              </a:rPr>
              <a:t>n</a:t>
            </a:r>
          </a:p>
        </p:txBody>
      </p:sp>
      <p:sp>
        <p:nvSpPr>
          <p:cNvPr id="18" name="object 18"/>
          <p:cNvSpPr txBox="1"/>
          <p:nvPr/>
        </p:nvSpPr>
        <p:spPr>
          <a:xfrm>
            <a:off x="4584383" y="1592961"/>
            <a:ext cx="3227165" cy="481393"/>
          </a:xfrm>
          <a:prstGeom prst="rect">
            <a:avLst/>
          </a:prstGeom>
        </p:spPr>
        <p:txBody>
          <a:bodyPr wrap="square" lIns="0" tIns="0" rIns="0" bIns="0" rtlCol="0">
            <a:noAutofit/>
          </a:bodyPr>
          <a:lstStyle/>
          <a:p>
            <a:pPr marL="68770">
              <a:lnSpc>
                <a:spcPct val="95825"/>
              </a:lnSpc>
              <a:spcBef>
                <a:spcPts val="300"/>
              </a:spcBef>
            </a:pPr>
            <a:r>
              <a:rPr sz="900" dirty="0">
                <a:latin typeface="Wingdings"/>
                <a:cs typeface="Wingdings"/>
              </a:rPr>
              <a:t></a:t>
            </a:r>
            <a:r>
              <a:rPr sz="900" spc="33" dirty="0">
                <a:latin typeface="Times New Roman"/>
                <a:cs typeface="Times New Roman"/>
              </a:rPr>
              <a:t> </a:t>
            </a:r>
            <a:r>
              <a:rPr sz="900" dirty="0">
                <a:latin typeface="Trebuchet MS" pitchFamily="34" charset="0"/>
                <a:cs typeface="Arial"/>
              </a:rPr>
              <a:t>H</a:t>
            </a:r>
            <a:r>
              <a:rPr sz="900" spc="-3" dirty="0">
                <a:latin typeface="Trebuchet MS" pitchFamily="34" charset="0"/>
                <a:cs typeface="Arial"/>
              </a:rPr>
              <a:t>a</a:t>
            </a:r>
            <a:r>
              <a:rPr sz="900" dirty="0">
                <a:latin typeface="Trebuchet MS" pitchFamily="34" charset="0"/>
                <a:cs typeface="Arial"/>
              </a:rPr>
              <a:t>nd</a:t>
            </a:r>
            <a:r>
              <a:rPr sz="900" spc="-3" dirty="0">
                <a:latin typeface="Trebuchet MS" pitchFamily="34" charset="0"/>
                <a:cs typeface="Arial"/>
              </a:rPr>
              <a:t> </a:t>
            </a:r>
            <a:r>
              <a:rPr sz="900" dirty="0">
                <a:latin typeface="Trebuchet MS" pitchFamily="34" charset="0"/>
                <a:cs typeface="Arial"/>
              </a:rPr>
              <a:t>t</a:t>
            </a:r>
            <a:r>
              <a:rPr sz="900" spc="3" dirty="0">
                <a:latin typeface="Trebuchet MS" pitchFamily="34" charset="0"/>
                <a:cs typeface="Arial"/>
              </a:rPr>
              <a:t>r</a:t>
            </a:r>
            <a:r>
              <a:rPr sz="900" dirty="0">
                <a:latin typeface="Trebuchet MS" pitchFamily="34" charset="0"/>
                <a:cs typeface="Arial"/>
              </a:rPr>
              <a:t>ucks</a:t>
            </a:r>
          </a:p>
          <a:p>
            <a:pPr marL="68770">
              <a:lnSpc>
                <a:spcPct val="95825"/>
              </a:lnSpc>
              <a:spcBef>
                <a:spcPts val="45"/>
              </a:spcBef>
            </a:pPr>
            <a:r>
              <a:rPr sz="900" dirty="0">
                <a:latin typeface="Trebuchet MS" pitchFamily="34" charset="0"/>
                <a:cs typeface="Wingdings"/>
              </a:rPr>
              <a:t></a:t>
            </a:r>
            <a:r>
              <a:rPr sz="900" spc="33" dirty="0">
                <a:latin typeface="Trebuchet MS" pitchFamily="34" charset="0"/>
                <a:cs typeface="Times New Roman"/>
              </a:rPr>
              <a:t> </a:t>
            </a:r>
            <a:r>
              <a:rPr sz="900" dirty="0">
                <a:latin typeface="Trebuchet MS" pitchFamily="34" charset="0"/>
                <a:cs typeface="Arial"/>
              </a:rPr>
              <a:t>Sc</a:t>
            </a:r>
            <a:r>
              <a:rPr sz="900" spc="-3" dirty="0">
                <a:latin typeface="Trebuchet MS" pitchFamily="34" charset="0"/>
                <a:cs typeface="Arial"/>
              </a:rPr>
              <a:t>i</a:t>
            </a:r>
            <a:r>
              <a:rPr sz="900" dirty="0">
                <a:latin typeface="Trebuchet MS" pitchFamily="34" charset="0"/>
                <a:cs typeface="Arial"/>
              </a:rPr>
              <a:t>ssor</a:t>
            </a:r>
            <a:r>
              <a:rPr sz="900" spc="3" dirty="0">
                <a:latin typeface="Trebuchet MS" pitchFamily="34" charset="0"/>
                <a:cs typeface="Arial"/>
              </a:rPr>
              <a:t> </a:t>
            </a:r>
            <a:r>
              <a:rPr sz="900" dirty="0">
                <a:latin typeface="Trebuchet MS" pitchFamily="34" charset="0"/>
                <a:cs typeface="Arial"/>
              </a:rPr>
              <a:t>tables</a:t>
            </a:r>
          </a:p>
          <a:p>
            <a:pPr marL="68770">
              <a:lnSpc>
                <a:spcPct val="95825"/>
              </a:lnSpc>
              <a:spcBef>
                <a:spcPts val="45"/>
              </a:spcBef>
            </a:pPr>
            <a:r>
              <a:rPr sz="900" dirty="0">
                <a:latin typeface="Trebuchet MS" pitchFamily="34" charset="0"/>
                <a:cs typeface="Wingdings"/>
              </a:rPr>
              <a:t></a:t>
            </a:r>
            <a:r>
              <a:rPr sz="900" spc="19" dirty="0">
                <a:latin typeface="Trebuchet MS" pitchFamily="34" charset="0"/>
                <a:cs typeface="Times New Roman"/>
              </a:rPr>
              <a:t> </a:t>
            </a:r>
            <a:r>
              <a:rPr sz="900" spc="-33" dirty="0">
                <a:latin typeface="Trebuchet MS" pitchFamily="34" charset="0"/>
                <a:cs typeface="Arial"/>
              </a:rPr>
              <a:t>T</a:t>
            </a:r>
            <a:r>
              <a:rPr sz="900" dirty="0">
                <a:latin typeface="Trebuchet MS" pitchFamily="34" charset="0"/>
                <a:cs typeface="Arial"/>
              </a:rPr>
              <a:t>rol</a:t>
            </a:r>
            <a:r>
              <a:rPr sz="900" spc="-3" dirty="0">
                <a:latin typeface="Trebuchet MS" pitchFamily="34" charset="0"/>
                <a:cs typeface="Arial"/>
              </a:rPr>
              <a:t>l</a:t>
            </a:r>
            <a:r>
              <a:rPr sz="900" dirty="0">
                <a:latin typeface="Trebuchet MS" pitchFamily="34" charset="0"/>
                <a:cs typeface="Arial"/>
              </a:rPr>
              <a:t>ey</a:t>
            </a:r>
            <a:r>
              <a:rPr sz="900" spc="-7" dirty="0">
                <a:latin typeface="Trebuchet MS" pitchFamily="34" charset="0"/>
                <a:cs typeface="Arial"/>
              </a:rPr>
              <a:t> </a:t>
            </a:r>
            <a:r>
              <a:rPr sz="900" dirty="0">
                <a:latin typeface="Trebuchet MS" pitchFamily="34" charset="0"/>
                <a:cs typeface="Arial"/>
              </a:rPr>
              <a:t>for</a:t>
            </a:r>
            <a:r>
              <a:rPr sz="900" spc="3" dirty="0">
                <a:latin typeface="Trebuchet MS" pitchFamily="34" charset="0"/>
                <a:cs typeface="Arial"/>
              </a:rPr>
              <a:t> m</a:t>
            </a:r>
            <a:r>
              <a:rPr sz="900" dirty="0">
                <a:latin typeface="Trebuchet MS" pitchFamily="34" charset="0"/>
                <a:cs typeface="Arial"/>
              </a:rPr>
              <a:t>aterial</a:t>
            </a:r>
            <a:r>
              <a:rPr sz="900" spc="-7" dirty="0">
                <a:latin typeface="Trebuchet MS" pitchFamily="34" charset="0"/>
                <a:cs typeface="Arial"/>
              </a:rPr>
              <a:t> </a:t>
            </a:r>
            <a:r>
              <a:rPr sz="900" dirty="0">
                <a:latin typeface="Trebuchet MS" pitchFamily="34" charset="0"/>
                <a:cs typeface="Arial"/>
              </a:rPr>
              <a:t>movement</a:t>
            </a:r>
          </a:p>
        </p:txBody>
      </p:sp>
      <p:sp>
        <p:nvSpPr>
          <p:cNvPr id="17" name="object 17"/>
          <p:cNvSpPr txBox="1"/>
          <p:nvPr/>
        </p:nvSpPr>
        <p:spPr>
          <a:xfrm>
            <a:off x="1357293" y="2074354"/>
            <a:ext cx="3227089" cy="210407"/>
          </a:xfrm>
          <a:prstGeom prst="rect">
            <a:avLst/>
          </a:prstGeom>
        </p:spPr>
        <p:txBody>
          <a:bodyPr wrap="square" lIns="0" tIns="0" rIns="0" bIns="0" rtlCol="0">
            <a:noAutofit/>
          </a:bodyPr>
          <a:lstStyle/>
          <a:p>
            <a:pPr marL="1132541" marR="1132523" algn="ctr">
              <a:lnSpc>
                <a:spcPct val="95825"/>
              </a:lnSpc>
              <a:spcBef>
                <a:spcPts val="310"/>
              </a:spcBef>
            </a:pPr>
            <a:r>
              <a:rPr sz="900" b="1" dirty="0">
                <a:solidFill>
                  <a:schemeClr val="bg1"/>
                </a:solidFill>
                <a:latin typeface="Arial"/>
                <a:cs typeface="Arial"/>
              </a:rPr>
              <a:t>Storage S</a:t>
            </a:r>
            <a:r>
              <a:rPr sz="900" b="1" spc="-11" dirty="0">
                <a:solidFill>
                  <a:schemeClr val="bg1"/>
                </a:solidFill>
                <a:latin typeface="Arial"/>
                <a:cs typeface="Arial"/>
              </a:rPr>
              <a:t>y</a:t>
            </a:r>
            <a:r>
              <a:rPr sz="900" b="1" dirty="0">
                <a:solidFill>
                  <a:schemeClr val="bg1"/>
                </a:solidFill>
                <a:latin typeface="Arial"/>
                <a:cs typeface="Arial"/>
              </a:rPr>
              <a:t>stems</a:t>
            </a:r>
            <a:endParaRPr sz="900" dirty="0">
              <a:solidFill>
                <a:schemeClr val="bg1"/>
              </a:solidFill>
              <a:latin typeface="Arial"/>
              <a:cs typeface="Arial"/>
            </a:endParaRPr>
          </a:p>
        </p:txBody>
      </p:sp>
      <p:sp>
        <p:nvSpPr>
          <p:cNvPr id="16" name="object 16"/>
          <p:cNvSpPr txBox="1"/>
          <p:nvPr/>
        </p:nvSpPr>
        <p:spPr>
          <a:xfrm>
            <a:off x="4584383" y="2074354"/>
            <a:ext cx="3227165" cy="210407"/>
          </a:xfrm>
          <a:prstGeom prst="rect">
            <a:avLst/>
          </a:prstGeom>
        </p:spPr>
        <p:txBody>
          <a:bodyPr wrap="square" lIns="0" tIns="0" rIns="0" bIns="0" rtlCol="0">
            <a:noAutofit/>
          </a:bodyPr>
          <a:lstStyle/>
          <a:p>
            <a:pPr marL="1083754" marR="1083659" algn="ctr">
              <a:lnSpc>
                <a:spcPct val="95825"/>
              </a:lnSpc>
              <a:spcBef>
                <a:spcPts val="310"/>
              </a:spcBef>
            </a:pPr>
            <a:r>
              <a:rPr sz="900" b="1" dirty="0">
                <a:solidFill>
                  <a:schemeClr val="bg1"/>
                </a:solidFill>
                <a:latin typeface="Arial"/>
                <a:cs typeface="Arial"/>
              </a:rPr>
              <a:t>P</a:t>
            </a:r>
            <a:r>
              <a:rPr sz="900" b="1" spc="-3" dirty="0">
                <a:solidFill>
                  <a:schemeClr val="bg1"/>
                </a:solidFill>
                <a:latin typeface="Arial"/>
                <a:cs typeface="Arial"/>
              </a:rPr>
              <a:t>a</a:t>
            </a:r>
            <a:r>
              <a:rPr sz="900" b="1" dirty="0">
                <a:solidFill>
                  <a:schemeClr val="bg1"/>
                </a:solidFill>
                <a:latin typeface="Arial"/>
                <a:cs typeface="Arial"/>
              </a:rPr>
              <a:t>l</a:t>
            </a:r>
            <a:r>
              <a:rPr sz="900" b="1" spc="3" dirty="0">
                <a:solidFill>
                  <a:schemeClr val="bg1"/>
                </a:solidFill>
                <a:latin typeface="Arial"/>
                <a:cs typeface="Arial"/>
              </a:rPr>
              <a:t>l</a:t>
            </a:r>
            <a:r>
              <a:rPr sz="900" b="1" dirty="0">
                <a:solidFill>
                  <a:schemeClr val="bg1"/>
                </a:solidFill>
                <a:latin typeface="Arial"/>
                <a:cs typeface="Arial"/>
              </a:rPr>
              <a:t>ets</a:t>
            </a:r>
            <a:r>
              <a:rPr sz="900" b="1" spc="249" dirty="0">
                <a:solidFill>
                  <a:schemeClr val="bg1"/>
                </a:solidFill>
                <a:latin typeface="Arial"/>
                <a:cs typeface="Arial"/>
              </a:rPr>
              <a:t> </a:t>
            </a:r>
            <a:r>
              <a:rPr sz="900" b="1" dirty="0">
                <a:solidFill>
                  <a:schemeClr val="bg1"/>
                </a:solidFill>
                <a:latin typeface="Arial"/>
                <a:cs typeface="Arial"/>
              </a:rPr>
              <a:t>and</a:t>
            </a:r>
            <a:r>
              <a:rPr sz="900" b="1" spc="11" dirty="0">
                <a:solidFill>
                  <a:schemeClr val="bg1"/>
                </a:solidFill>
                <a:latin typeface="Arial"/>
                <a:cs typeface="Arial"/>
              </a:rPr>
              <a:t> </a:t>
            </a:r>
            <a:r>
              <a:rPr sz="900" b="1" dirty="0">
                <a:solidFill>
                  <a:schemeClr val="bg1"/>
                </a:solidFill>
                <a:latin typeface="Arial"/>
                <a:cs typeface="Arial"/>
              </a:rPr>
              <a:t>Crates</a:t>
            </a:r>
            <a:endParaRPr sz="900" dirty="0">
              <a:solidFill>
                <a:schemeClr val="bg1"/>
              </a:solidFill>
              <a:latin typeface="Arial"/>
              <a:cs typeface="Arial"/>
            </a:endParaRPr>
          </a:p>
        </p:txBody>
      </p:sp>
      <p:sp>
        <p:nvSpPr>
          <p:cNvPr id="15" name="object 15"/>
          <p:cNvSpPr txBox="1"/>
          <p:nvPr/>
        </p:nvSpPr>
        <p:spPr>
          <a:xfrm>
            <a:off x="1357293" y="2284762"/>
            <a:ext cx="3227089" cy="649843"/>
          </a:xfrm>
          <a:prstGeom prst="rect">
            <a:avLst/>
          </a:prstGeom>
        </p:spPr>
        <p:txBody>
          <a:bodyPr wrap="square" lIns="0" tIns="0" rIns="0" bIns="0" rtlCol="0">
            <a:noAutofit/>
          </a:bodyPr>
          <a:lstStyle/>
          <a:p>
            <a:pPr marL="68599">
              <a:lnSpc>
                <a:spcPct val="95825"/>
              </a:lnSpc>
              <a:spcBef>
                <a:spcPts val="300"/>
              </a:spcBef>
            </a:pPr>
            <a:r>
              <a:rPr sz="900" dirty="0">
                <a:latin typeface="Wingdings"/>
                <a:cs typeface="Wingdings"/>
              </a:rPr>
              <a:t></a:t>
            </a:r>
            <a:r>
              <a:rPr sz="900" spc="29" dirty="0">
                <a:latin typeface="Times New Roman"/>
                <a:cs typeface="Times New Roman"/>
              </a:rPr>
              <a:t> </a:t>
            </a:r>
            <a:r>
              <a:rPr sz="900" dirty="0">
                <a:latin typeface="Trebuchet MS" pitchFamily="34" charset="0"/>
                <a:cs typeface="Arial"/>
              </a:rPr>
              <a:t>H</a:t>
            </a:r>
            <a:r>
              <a:rPr sz="900" spc="-3" dirty="0">
                <a:latin typeface="Trebuchet MS" pitchFamily="34" charset="0"/>
                <a:cs typeface="Arial"/>
              </a:rPr>
              <a:t>e</a:t>
            </a:r>
            <a:r>
              <a:rPr sz="900" dirty="0">
                <a:latin typeface="Trebuchet MS" pitchFamily="34" charset="0"/>
                <a:cs typeface="Arial"/>
              </a:rPr>
              <a:t>avy</a:t>
            </a:r>
            <a:r>
              <a:rPr sz="900" spc="-3" dirty="0">
                <a:latin typeface="Trebuchet MS" pitchFamily="34" charset="0"/>
                <a:cs typeface="Arial"/>
              </a:rPr>
              <a:t> </a:t>
            </a:r>
            <a:r>
              <a:rPr sz="900" dirty="0">
                <a:latin typeface="Trebuchet MS" pitchFamily="34" charset="0"/>
                <a:cs typeface="Arial"/>
              </a:rPr>
              <a:t>duty storage</a:t>
            </a:r>
            <a:r>
              <a:rPr sz="900" spc="-7" dirty="0">
                <a:latin typeface="Trebuchet MS" pitchFamily="34" charset="0"/>
                <a:cs typeface="Arial"/>
              </a:rPr>
              <a:t> </a:t>
            </a:r>
            <a:r>
              <a:rPr sz="900" dirty="0">
                <a:latin typeface="Trebuchet MS" pitchFamily="34" charset="0"/>
                <a:cs typeface="Arial"/>
              </a:rPr>
              <a:t>rack</a:t>
            </a:r>
          </a:p>
          <a:p>
            <a:pPr marL="68599">
              <a:lnSpc>
                <a:spcPct val="95825"/>
              </a:lnSpc>
              <a:spcBef>
                <a:spcPts val="45"/>
              </a:spcBef>
            </a:pPr>
            <a:r>
              <a:rPr sz="900" dirty="0">
                <a:latin typeface="Trebuchet MS" pitchFamily="34" charset="0"/>
                <a:cs typeface="Wingdings"/>
              </a:rPr>
              <a:t></a:t>
            </a:r>
            <a:r>
              <a:rPr sz="900" spc="29" dirty="0">
                <a:latin typeface="Trebuchet MS" pitchFamily="34" charset="0"/>
                <a:cs typeface="Times New Roman"/>
              </a:rPr>
              <a:t> </a:t>
            </a:r>
            <a:r>
              <a:rPr sz="900" dirty="0">
                <a:latin typeface="Trebuchet MS" pitchFamily="34" charset="0"/>
                <a:cs typeface="Arial"/>
              </a:rPr>
              <a:t>FIFO</a:t>
            </a:r>
            <a:r>
              <a:rPr sz="900" spc="18" dirty="0">
                <a:latin typeface="Trebuchet MS" pitchFamily="34" charset="0"/>
                <a:cs typeface="Arial"/>
              </a:rPr>
              <a:t> </a:t>
            </a:r>
            <a:r>
              <a:rPr sz="900" dirty="0">
                <a:latin typeface="Trebuchet MS" pitchFamily="34" charset="0"/>
                <a:cs typeface="Arial"/>
              </a:rPr>
              <a:t>Industri</a:t>
            </a:r>
            <a:r>
              <a:rPr sz="900" spc="-3" dirty="0">
                <a:latin typeface="Trebuchet MS" pitchFamily="34" charset="0"/>
                <a:cs typeface="Arial"/>
              </a:rPr>
              <a:t>a</a:t>
            </a:r>
            <a:r>
              <a:rPr sz="900" dirty="0">
                <a:latin typeface="Trebuchet MS" pitchFamily="34" charset="0"/>
                <a:cs typeface="Arial"/>
              </a:rPr>
              <a:t>l</a:t>
            </a:r>
            <a:r>
              <a:rPr sz="900" spc="-11" dirty="0">
                <a:latin typeface="Trebuchet MS" pitchFamily="34" charset="0"/>
                <a:cs typeface="Arial"/>
              </a:rPr>
              <a:t> </a:t>
            </a:r>
            <a:r>
              <a:rPr sz="900" dirty="0">
                <a:latin typeface="Trebuchet MS" pitchFamily="34" charset="0"/>
                <a:cs typeface="Arial"/>
              </a:rPr>
              <a:t>rack</a:t>
            </a:r>
          </a:p>
          <a:p>
            <a:pPr marL="68599">
              <a:lnSpc>
                <a:spcPct val="95825"/>
              </a:lnSpc>
              <a:spcBef>
                <a:spcPts val="45"/>
              </a:spcBef>
            </a:pPr>
            <a:r>
              <a:rPr sz="900" dirty="0">
                <a:latin typeface="Trebuchet MS" pitchFamily="34" charset="0"/>
                <a:cs typeface="Wingdings"/>
              </a:rPr>
              <a:t></a:t>
            </a:r>
            <a:r>
              <a:rPr sz="900" spc="29" dirty="0">
                <a:latin typeface="Trebuchet MS" pitchFamily="34" charset="0"/>
                <a:cs typeface="Times New Roman"/>
              </a:rPr>
              <a:t> </a:t>
            </a:r>
            <a:r>
              <a:rPr sz="900" dirty="0">
                <a:latin typeface="Trebuchet MS" pitchFamily="34" charset="0"/>
                <a:cs typeface="Arial"/>
              </a:rPr>
              <a:t>P</a:t>
            </a:r>
            <a:r>
              <a:rPr sz="900" spc="-3" dirty="0">
                <a:latin typeface="Trebuchet MS" pitchFamily="34" charset="0"/>
                <a:cs typeface="Arial"/>
              </a:rPr>
              <a:t>i</a:t>
            </a:r>
            <a:r>
              <a:rPr sz="900" dirty="0">
                <a:latin typeface="Trebuchet MS" pitchFamily="34" charset="0"/>
                <a:cs typeface="Arial"/>
              </a:rPr>
              <a:t>pe</a:t>
            </a:r>
            <a:r>
              <a:rPr sz="900" spc="-3" dirty="0">
                <a:latin typeface="Trebuchet MS" pitchFamily="34" charset="0"/>
                <a:cs typeface="Arial"/>
              </a:rPr>
              <a:t> </a:t>
            </a:r>
            <a:r>
              <a:rPr sz="900" dirty="0">
                <a:latin typeface="Trebuchet MS" pitchFamily="34" charset="0"/>
                <a:cs typeface="Arial"/>
              </a:rPr>
              <a:t>jo</a:t>
            </a:r>
            <a:r>
              <a:rPr sz="900" spc="-3" dirty="0">
                <a:latin typeface="Trebuchet MS" pitchFamily="34" charset="0"/>
                <a:cs typeface="Arial"/>
              </a:rPr>
              <a:t>i</a:t>
            </a:r>
            <a:r>
              <a:rPr sz="900" dirty="0">
                <a:latin typeface="Trebuchet MS" pitchFamily="34" charset="0"/>
                <a:cs typeface="Arial"/>
              </a:rPr>
              <a:t>nt</a:t>
            </a:r>
            <a:r>
              <a:rPr sz="900" spc="-3" dirty="0">
                <a:latin typeface="Trebuchet MS" pitchFamily="34" charset="0"/>
                <a:cs typeface="Arial"/>
              </a:rPr>
              <a:t> </a:t>
            </a:r>
            <a:r>
              <a:rPr sz="900" dirty="0">
                <a:latin typeface="Trebuchet MS" pitchFamily="34" charset="0"/>
                <a:cs typeface="Arial"/>
              </a:rPr>
              <a:t>storage</a:t>
            </a:r>
          </a:p>
          <a:p>
            <a:pPr marL="68599">
              <a:lnSpc>
                <a:spcPct val="95825"/>
              </a:lnSpc>
              <a:spcBef>
                <a:spcPts val="45"/>
              </a:spcBef>
            </a:pPr>
            <a:r>
              <a:rPr sz="900" dirty="0">
                <a:latin typeface="Trebuchet MS" pitchFamily="34" charset="0"/>
                <a:cs typeface="Wingdings"/>
              </a:rPr>
              <a:t></a:t>
            </a:r>
            <a:r>
              <a:rPr sz="900" spc="29" dirty="0">
                <a:latin typeface="Trebuchet MS" pitchFamily="34" charset="0"/>
                <a:cs typeface="Times New Roman"/>
              </a:rPr>
              <a:t> </a:t>
            </a:r>
            <a:r>
              <a:rPr sz="900" dirty="0">
                <a:latin typeface="Trebuchet MS" pitchFamily="34" charset="0"/>
                <a:cs typeface="Arial"/>
              </a:rPr>
              <a:t>R</a:t>
            </a:r>
            <a:r>
              <a:rPr sz="900" spc="-3" dirty="0">
                <a:latin typeface="Trebuchet MS" pitchFamily="34" charset="0"/>
                <a:cs typeface="Arial"/>
              </a:rPr>
              <a:t>a</a:t>
            </a:r>
            <a:r>
              <a:rPr sz="900" dirty="0">
                <a:latin typeface="Trebuchet MS" pitchFamily="34" charset="0"/>
                <a:cs typeface="Arial"/>
              </a:rPr>
              <a:t>i</a:t>
            </a:r>
            <a:r>
              <a:rPr sz="900" spc="-3" dirty="0">
                <a:latin typeface="Trebuchet MS" pitchFamily="34" charset="0"/>
                <a:cs typeface="Arial"/>
              </a:rPr>
              <a:t>l</a:t>
            </a:r>
            <a:r>
              <a:rPr sz="900" dirty="0">
                <a:latin typeface="Trebuchet MS" pitchFamily="34" charset="0"/>
                <a:cs typeface="Arial"/>
              </a:rPr>
              <a:t>i</a:t>
            </a:r>
            <a:r>
              <a:rPr sz="900" spc="-3" dirty="0">
                <a:latin typeface="Trebuchet MS" pitchFamily="34" charset="0"/>
                <a:cs typeface="Arial"/>
              </a:rPr>
              <a:t>n</a:t>
            </a:r>
            <a:r>
              <a:rPr sz="900" dirty="0">
                <a:latin typeface="Trebuchet MS" pitchFamily="34" charset="0"/>
                <a:cs typeface="Arial"/>
              </a:rPr>
              <a:t>gs</a:t>
            </a:r>
          </a:p>
        </p:txBody>
      </p:sp>
      <p:sp>
        <p:nvSpPr>
          <p:cNvPr id="14" name="object 14"/>
          <p:cNvSpPr txBox="1"/>
          <p:nvPr/>
        </p:nvSpPr>
        <p:spPr>
          <a:xfrm>
            <a:off x="4584383" y="2284762"/>
            <a:ext cx="3227165" cy="649843"/>
          </a:xfrm>
          <a:prstGeom prst="rect">
            <a:avLst/>
          </a:prstGeom>
        </p:spPr>
        <p:txBody>
          <a:bodyPr wrap="square" lIns="0" tIns="0" rIns="0" bIns="0" rtlCol="0">
            <a:noAutofit/>
          </a:bodyPr>
          <a:lstStyle/>
          <a:p>
            <a:pPr marL="68770">
              <a:lnSpc>
                <a:spcPct val="95825"/>
              </a:lnSpc>
              <a:spcBef>
                <a:spcPts val="300"/>
              </a:spcBef>
            </a:pPr>
            <a:r>
              <a:rPr sz="900" dirty="0">
                <a:latin typeface="Wingdings"/>
                <a:cs typeface="Wingdings"/>
              </a:rPr>
              <a:t></a:t>
            </a:r>
            <a:r>
              <a:rPr sz="900" spc="33" dirty="0">
                <a:latin typeface="Times New Roman"/>
                <a:cs typeface="Times New Roman"/>
              </a:rPr>
              <a:t> </a:t>
            </a:r>
            <a:r>
              <a:rPr sz="900" dirty="0">
                <a:latin typeface="Trebuchet MS" pitchFamily="34" charset="0"/>
                <a:cs typeface="Arial"/>
              </a:rPr>
              <a:t>R</a:t>
            </a:r>
            <a:r>
              <a:rPr sz="900" spc="-3" dirty="0">
                <a:latin typeface="Trebuchet MS" pitchFamily="34" charset="0"/>
                <a:cs typeface="Arial"/>
              </a:rPr>
              <a:t>a</a:t>
            </a:r>
            <a:r>
              <a:rPr sz="900" dirty="0">
                <a:latin typeface="Trebuchet MS" pitchFamily="34" charset="0"/>
                <a:cs typeface="Arial"/>
              </a:rPr>
              <a:t>w</a:t>
            </a:r>
            <a:r>
              <a:rPr sz="900" spc="-3" dirty="0">
                <a:latin typeface="Trebuchet MS" pitchFamily="34" charset="0"/>
                <a:cs typeface="Arial"/>
              </a:rPr>
              <a:t> </a:t>
            </a:r>
            <a:r>
              <a:rPr sz="900" dirty="0">
                <a:latin typeface="Trebuchet MS" pitchFamily="34" charset="0"/>
                <a:cs typeface="Arial"/>
              </a:rPr>
              <a:t>Material</a:t>
            </a:r>
            <a:r>
              <a:rPr sz="900" spc="-7" dirty="0">
                <a:latin typeface="Trebuchet MS" pitchFamily="34" charset="0"/>
                <a:cs typeface="Arial"/>
              </a:rPr>
              <a:t> </a:t>
            </a:r>
            <a:r>
              <a:rPr sz="900" dirty="0">
                <a:latin typeface="Trebuchet MS" pitchFamily="34" charset="0"/>
                <a:cs typeface="Arial"/>
              </a:rPr>
              <a:t>pa</a:t>
            </a:r>
            <a:r>
              <a:rPr sz="900" spc="-3" dirty="0">
                <a:latin typeface="Trebuchet MS" pitchFamily="34" charset="0"/>
                <a:cs typeface="Arial"/>
              </a:rPr>
              <a:t>l</a:t>
            </a:r>
            <a:r>
              <a:rPr sz="900" dirty="0">
                <a:latin typeface="Trebuchet MS" pitchFamily="34" charset="0"/>
                <a:cs typeface="Arial"/>
              </a:rPr>
              <a:t>l</a:t>
            </a:r>
            <a:r>
              <a:rPr sz="900" spc="-3" dirty="0">
                <a:latin typeface="Trebuchet MS" pitchFamily="34" charset="0"/>
                <a:cs typeface="Arial"/>
              </a:rPr>
              <a:t>e</a:t>
            </a:r>
            <a:r>
              <a:rPr sz="900" dirty="0">
                <a:latin typeface="Trebuchet MS" pitchFamily="34" charset="0"/>
                <a:cs typeface="Arial"/>
              </a:rPr>
              <a:t>ts</a:t>
            </a:r>
          </a:p>
          <a:p>
            <a:pPr marL="68770">
              <a:lnSpc>
                <a:spcPct val="95825"/>
              </a:lnSpc>
              <a:spcBef>
                <a:spcPts val="45"/>
              </a:spcBef>
            </a:pPr>
            <a:r>
              <a:rPr sz="900" dirty="0">
                <a:latin typeface="Trebuchet MS" pitchFamily="34" charset="0"/>
                <a:cs typeface="Wingdings"/>
              </a:rPr>
              <a:t></a:t>
            </a:r>
            <a:r>
              <a:rPr sz="900" spc="33" dirty="0">
                <a:latin typeface="Trebuchet MS" pitchFamily="34" charset="0"/>
                <a:cs typeface="Times New Roman"/>
              </a:rPr>
              <a:t> </a:t>
            </a:r>
            <a:r>
              <a:rPr sz="900" dirty="0">
                <a:latin typeface="Trebuchet MS" pitchFamily="34" charset="0"/>
                <a:cs typeface="Arial"/>
              </a:rPr>
              <a:t>Sk</a:t>
            </a:r>
            <a:r>
              <a:rPr sz="900" spc="-3" dirty="0">
                <a:latin typeface="Trebuchet MS" pitchFamily="34" charset="0"/>
                <a:cs typeface="Arial"/>
              </a:rPr>
              <a:t>i</a:t>
            </a:r>
            <a:r>
              <a:rPr sz="900" dirty="0">
                <a:latin typeface="Trebuchet MS" pitchFamily="34" charset="0"/>
                <a:cs typeface="Arial"/>
              </a:rPr>
              <a:t>n compone</a:t>
            </a:r>
            <a:r>
              <a:rPr sz="900" spc="-7" dirty="0">
                <a:latin typeface="Trebuchet MS" pitchFamily="34" charset="0"/>
                <a:cs typeface="Arial"/>
              </a:rPr>
              <a:t>n</a:t>
            </a:r>
            <a:r>
              <a:rPr sz="900" dirty="0">
                <a:latin typeface="Trebuchet MS" pitchFamily="34" charset="0"/>
                <a:cs typeface="Arial"/>
              </a:rPr>
              <a:t>t</a:t>
            </a:r>
            <a:r>
              <a:rPr sz="900" spc="-3" dirty="0">
                <a:latin typeface="Trebuchet MS" pitchFamily="34" charset="0"/>
                <a:cs typeface="Arial"/>
              </a:rPr>
              <a:t> </a:t>
            </a:r>
            <a:r>
              <a:rPr sz="900" dirty="0">
                <a:latin typeface="Trebuchet MS" pitchFamily="34" charset="0"/>
                <a:cs typeface="Arial"/>
              </a:rPr>
              <a:t>pa</a:t>
            </a:r>
            <a:r>
              <a:rPr sz="900" spc="-3" dirty="0">
                <a:latin typeface="Trebuchet MS" pitchFamily="34" charset="0"/>
                <a:cs typeface="Arial"/>
              </a:rPr>
              <a:t>l</a:t>
            </a:r>
            <a:r>
              <a:rPr sz="900" dirty="0">
                <a:latin typeface="Trebuchet MS" pitchFamily="34" charset="0"/>
                <a:cs typeface="Arial"/>
              </a:rPr>
              <a:t>l</a:t>
            </a:r>
            <a:r>
              <a:rPr sz="900" spc="-3" dirty="0">
                <a:latin typeface="Trebuchet MS" pitchFamily="34" charset="0"/>
                <a:cs typeface="Arial"/>
              </a:rPr>
              <a:t>e</a:t>
            </a:r>
            <a:r>
              <a:rPr sz="900" dirty="0">
                <a:latin typeface="Trebuchet MS" pitchFamily="34" charset="0"/>
                <a:cs typeface="Arial"/>
              </a:rPr>
              <a:t>ts</a:t>
            </a:r>
          </a:p>
          <a:p>
            <a:pPr marL="68770">
              <a:lnSpc>
                <a:spcPct val="95825"/>
              </a:lnSpc>
              <a:spcBef>
                <a:spcPts val="45"/>
              </a:spcBef>
            </a:pPr>
            <a:r>
              <a:rPr sz="900" dirty="0">
                <a:latin typeface="Trebuchet MS" pitchFamily="34" charset="0"/>
                <a:cs typeface="Wingdings"/>
              </a:rPr>
              <a:t></a:t>
            </a:r>
            <a:r>
              <a:rPr sz="900" spc="33" dirty="0">
                <a:latin typeface="Trebuchet MS" pitchFamily="34" charset="0"/>
                <a:cs typeface="Times New Roman"/>
              </a:rPr>
              <a:t> </a:t>
            </a:r>
            <a:r>
              <a:rPr sz="900" dirty="0">
                <a:latin typeface="Trebuchet MS" pitchFamily="34" charset="0"/>
                <a:cs typeface="Arial"/>
              </a:rPr>
              <a:t>1</a:t>
            </a:r>
            <a:r>
              <a:rPr sz="900" spc="-14" dirty="0">
                <a:latin typeface="Trebuchet MS" pitchFamily="34" charset="0"/>
                <a:cs typeface="Arial"/>
              </a:rPr>
              <a:t> </a:t>
            </a:r>
            <a:r>
              <a:rPr sz="900" spc="-100" dirty="0">
                <a:latin typeface="Trebuchet MS" pitchFamily="34" charset="0"/>
                <a:cs typeface="Arial"/>
              </a:rPr>
              <a:t>T</a:t>
            </a:r>
            <a:r>
              <a:rPr sz="900" dirty="0">
                <a:latin typeface="Trebuchet MS" pitchFamily="34" charset="0"/>
                <a:cs typeface="Arial"/>
              </a:rPr>
              <a:t>on &amp;</a:t>
            </a:r>
            <a:r>
              <a:rPr sz="900" spc="3" dirty="0">
                <a:latin typeface="Trebuchet MS" pitchFamily="34" charset="0"/>
                <a:cs typeface="Arial"/>
              </a:rPr>
              <a:t> </a:t>
            </a:r>
            <a:r>
              <a:rPr sz="900" dirty="0">
                <a:latin typeface="Trebuchet MS" pitchFamily="34" charset="0"/>
                <a:cs typeface="Arial"/>
              </a:rPr>
              <a:t>2</a:t>
            </a:r>
            <a:r>
              <a:rPr sz="900" spc="-14" dirty="0">
                <a:latin typeface="Trebuchet MS" pitchFamily="34" charset="0"/>
                <a:cs typeface="Arial"/>
              </a:rPr>
              <a:t> </a:t>
            </a:r>
            <a:r>
              <a:rPr sz="900" spc="-100" dirty="0">
                <a:latin typeface="Trebuchet MS" pitchFamily="34" charset="0"/>
                <a:cs typeface="Arial"/>
              </a:rPr>
              <a:t>T</a:t>
            </a:r>
            <a:r>
              <a:rPr sz="900" dirty="0">
                <a:latin typeface="Trebuchet MS" pitchFamily="34" charset="0"/>
                <a:cs typeface="Arial"/>
              </a:rPr>
              <a:t>on b</a:t>
            </a:r>
            <a:r>
              <a:rPr sz="900" spc="-3" dirty="0">
                <a:latin typeface="Trebuchet MS" pitchFamily="34" charset="0"/>
                <a:cs typeface="Arial"/>
              </a:rPr>
              <a:t>i</a:t>
            </a:r>
            <a:r>
              <a:rPr sz="900" dirty="0">
                <a:latin typeface="Trebuchet MS" pitchFamily="34" charset="0"/>
                <a:cs typeface="Arial"/>
              </a:rPr>
              <a:t>ns</a:t>
            </a:r>
          </a:p>
          <a:p>
            <a:pPr marL="68770">
              <a:lnSpc>
                <a:spcPct val="95825"/>
              </a:lnSpc>
              <a:spcBef>
                <a:spcPts val="45"/>
              </a:spcBef>
            </a:pPr>
            <a:r>
              <a:rPr sz="900" dirty="0">
                <a:latin typeface="Trebuchet MS" pitchFamily="34" charset="0"/>
                <a:cs typeface="Wingdings"/>
              </a:rPr>
              <a:t></a:t>
            </a:r>
            <a:r>
              <a:rPr sz="900" spc="33" dirty="0">
                <a:latin typeface="Trebuchet MS" pitchFamily="34" charset="0"/>
                <a:cs typeface="Times New Roman"/>
              </a:rPr>
              <a:t> </a:t>
            </a:r>
            <a:r>
              <a:rPr sz="900" dirty="0">
                <a:latin typeface="Trebuchet MS" pitchFamily="34" charset="0"/>
                <a:cs typeface="Arial"/>
              </a:rPr>
              <a:t>Mesh </a:t>
            </a:r>
            <a:r>
              <a:rPr sz="900" spc="-3" dirty="0">
                <a:latin typeface="Trebuchet MS" pitchFamily="34" charset="0"/>
                <a:cs typeface="Arial"/>
              </a:rPr>
              <a:t>b</a:t>
            </a:r>
            <a:r>
              <a:rPr sz="900" dirty="0">
                <a:latin typeface="Trebuchet MS" pitchFamily="34" charset="0"/>
                <a:cs typeface="Arial"/>
              </a:rPr>
              <a:t>i</a:t>
            </a:r>
            <a:r>
              <a:rPr sz="900" spc="-3" dirty="0">
                <a:latin typeface="Trebuchet MS" pitchFamily="34" charset="0"/>
                <a:cs typeface="Arial"/>
              </a:rPr>
              <a:t>n</a:t>
            </a:r>
            <a:r>
              <a:rPr sz="900" dirty="0">
                <a:latin typeface="Trebuchet MS" pitchFamily="34" charset="0"/>
                <a:cs typeface="Arial"/>
              </a:rPr>
              <a:t>s</a:t>
            </a:r>
          </a:p>
        </p:txBody>
      </p:sp>
      <p:sp>
        <p:nvSpPr>
          <p:cNvPr id="13" name="object 13"/>
          <p:cNvSpPr txBox="1"/>
          <p:nvPr/>
        </p:nvSpPr>
        <p:spPr>
          <a:xfrm>
            <a:off x="1357293" y="2934605"/>
            <a:ext cx="3227089" cy="214169"/>
          </a:xfrm>
          <a:prstGeom prst="rect">
            <a:avLst/>
          </a:prstGeom>
        </p:spPr>
        <p:txBody>
          <a:bodyPr wrap="square" lIns="0" tIns="0" rIns="0" bIns="0" rtlCol="0">
            <a:noAutofit/>
          </a:bodyPr>
          <a:lstStyle/>
          <a:p>
            <a:pPr marL="1122254" marR="1122464" algn="ctr">
              <a:lnSpc>
                <a:spcPct val="95825"/>
              </a:lnSpc>
              <a:spcBef>
                <a:spcPts val="311"/>
              </a:spcBef>
            </a:pPr>
            <a:r>
              <a:rPr sz="900" b="1" dirty="0">
                <a:solidFill>
                  <a:schemeClr val="bg1"/>
                </a:solidFill>
                <a:latin typeface="Arial"/>
                <a:cs typeface="Arial"/>
              </a:rPr>
              <a:t>Sp</a:t>
            </a:r>
            <a:r>
              <a:rPr sz="900" b="1" spc="-3" dirty="0">
                <a:solidFill>
                  <a:schemeClr val="bg1"/>
                </a:solidFill>
                <a:latin typeface="Arial"/>
                <a:cs typeface="Arial"/>
              </a:rPr>
              <a:t>e</a:t>
            </a:r>
            <a:r>
              <a:rPr sz="900" b="1" dirty="0">
                <a:solidFill>
                  <a:schemeClr val="bg1"/>
                </a:solidFill>
                <a:latin typeface="Arial"/>
                <a:cs typeface="Arial"/>
              </a:rPr>
              <a:t>cial</a:t>
            </a:r>
            <a:r>
              <a:rPr sz="900" b="1" spc="3" dirty="0">
                <a:solidFill>
                  <a:schemeClr val="bg1"/>
                </a:solidFill>
                <a:latin typeface="Arial"/>
                <a:cs typeface="Arial"/>
              </a:rPr>
              <a:t> </a:t>
            </a:r>
            <a:r>
              <a:rPr sz="900" b="1" dirty="0">
                <a:solidFill>
                  <a:schemeClr val="bg1"/>
                </a:solidFill>
                <a:latin typeface="Arial"/>
                <a:cs typeface="Arial"/>
              </a:rPr>
              <a:t>D</a:t>
            </a:r>
            <a:r>
              <a:rPr sz="900" b="1" spc="-3" dirty="0">
                <a:solidFill>
                  <a:schemeClr val="bg1"/>
                </a:solidFill>
                <a:latin typeface="Arial"/>
                <a:cs typeface="Arial"/>
              </a:rPr>
              <a:t>e</a:t>
            </a:r>
            <a:r>
              <a:rPr sz="900" b="1" dirty="0">
                <a:solidFill>
                  <a:schemeClr val="bg1"/>
                </a:solidFill>
                <a:latin typeface="Arial"/>
                <a:cs typeface="Arial"/>
              </a:rPr>
              <a:t>signed</a:t>
            </a:r>
            <a:endParaRPr sz="900" dirty="0">
              <a:solidFill>
                <a:schemeClr val="bg1"/>
              </a:solidFill>
              <a:latin typeface="Arial"/>
              <a:cs typeface="Arial"/>
            </a:endParaRPr>
          </a:p>
        </p:txBody>
      </p:sp>
      <p:sp>
        <p:nvSpPr>
          <p:cNvPr id="12" name="object 12"/>
          <p:cNvSpPr txBox="1"/>
          <p:nvPr/>
        </p:nvSpPr>
        <p:spPr>
          <a:xfrm>
            <a:off x="4584383" y="2934605"/>
            <a:ext cx="3227165" cy="214169"/>
          </a:xfrm>
          <a:prstGeom prst="rect">
            <a:avLst/>
          </a:prstGeom>
        </p:spPr>
        <p:txBody>
          <a:bodyPr wrap="square" lIns="0" tIns="0" rIns="0" bIns="0" rtlCol="0">
            <a:noAutofit/>
          </a:bodyPr>
          <a:lstStyle/>
          <a:p>
            <a:pPr marL="1301495" marR="1300715" algn="ctr">
              <a:lnSpc>
                <a:spcPct val="95825"/>
              </a:lnSpc>
              <a:spcBef>
                <a:spcPts val="311"/>
              </a:spcBef>
            </a:pPr>
            <a:r>
              <a:rPr sz="900" b="1" dirty="0">
                <a:solidFill>
                  <a:schemeClr val="bg1"/>
                </a:solidFill>
                <a:latin typeface="Arial"/>
                <a:cs typeface="Arial"/>
              </a:rPr>
              <a:t>C</a:t>
            </a:r>
            <a:r>
              <a:rPr sz="900" b="1" spc="-3" dirty="0">
                <a:solidFill>
                  <a:schemeClr val="bg1"/>
                </a:solidFill>
                <a:latin typeface="Arial"/>
                <a:cs typeface="Arial"/>
              </a:rPr>
              <a:t>o</a:t>
            </a:r>
            <a:r>
              <a:rPr sz="900" b="1" dirty="0">
                <a:solidFill>
                  <a:schemeClr val="bg1"/>
                </a:solidFill>
                <a:latin typeface="Arial"/>
                <a:cs typeface="Arial"/>
              </a:rPr>
              <a:t>nv</a:t>
            </a:r>
            <a:r>
              <a:rPr sz="900" b="1" spc="-3" dirty="0">
                <a:solidFill>
                  <a:schemeClr val="bg1"/>
                </a:solidFill>
                <a:latin typeface="Arial"/>
                <a:cs typeface="Arial"/>
              </a:rPr>
              <a:t>e</a:t>
            </a:r>
            <a:r>
              <a:rPr sz="900" b="1" spc="-11" dirty="0">
                <a:solidFill>
                  <a:schemeClr val="bg1"/>
                </a:solidFill>
                <a:latin typeface="Arial"/>
                <a:cs typeface="Arial"/>
              </a:rPr>
              <a:t>y</a:t>
            </a:r>
            <a:r>
              <a:rPr sz="900" b="1" dirty="0">
                <a:solidFill>
                  <a:schemeClr val="bg1"/>
                </a:solidFill>
                <a:latin typeface="Arial"/>
                <a:cs typeface="Arial"/>
              </a:rPr>
              <a:t>ors</a:t>
            </a:r>
            <a:endParaRPr sz="900" dirty="0">
              <a:solidFill>
                <a:schemeClr val="bg1"/>
              </a:solidFill>
              <a:latin typeface="Arial"/>
              <a:cs typeface="Arial"/>
            </a:endParaRPr>
          </a:p>
        </p:txBody>
      </p:sp>
      <p:sp>
        <p:nvSpPr>
          <p:cNvPr id="11" name="object 11"/>
          <p:cNvSpPr txBox="1"/>
          <p:nvPr/>
        </p:nvSpPr>
        <p:spPr>
          <a:xfrm>
            <a:off x="1357293" y="3148775"/>
            <a:ext cx="3227089" cy="542020"/>
          </a:xfrm>
          <a:prstGeom prst="rect">
            <a:avLst/>
          </a:prstGeom>
        </p:spPr>
        <p:txBody>
          <a:bodyPr wrap="square" lIns="0" tIns="0" rIns="0" bIns="0" rtlCol="0">
            <a:noAutofit/>
          </a:bodyPr>
          <a:lstStyle/>
          <a:p>
            <a:pPr marL="68599">
              <a:lnSpc>
                <a:spcPct val="95825"/>
              </a:lnSpc>
              <a:spcBef>
                <a:spcPts val="300"/>
              </a:spcBef>
            </a:pPr>
            <a:r>
              <a:rPr sz="900" dirty="0">
                <a:latin typeface="Wingdings"/>
                <a:cs typeface="Wingdings"/>
              </a:rPr>
              <a:t></a:t>
            </a:r>
            <a:r>
              <a:rPr sz="900" spc="29" dirty="0">
                <a:latin typeface="Times New Roman"/>
                <a:cs typeface="Times New Roman"/>
              </a:rPr>
              <a:t> </a:t>
            </a:r>
            <a:r>
              <a:rPr sz="900" dirty="0">
                <a:latin typeface="Trebuchet MS" pitchFamily="34" charset="0"/>
                <a:cs typeface="Arial"/>
              </a:rPr>
              <a:t>Manufacturi</a:t>
            </a:r>
            <a:r>
              <a:rPr sz="900" spc="-7" dirty="0">
                <a:latin typeface="Trebuchet MS" pitchFamily="34" charset="0"/>
                <a:cs typeface="Arial"/>
              </a:rPr>
              <a:t>n</a:t>
            </a:r>
            <a:r>
              <a:rPr sz="900" dirty="0">
                <a:latin typeface="Trebuchet MS" pitchFamily="34" charset="0"/>
                <a:cs typeface="Arial"/>
              </a:rPr>
              <a:t>g</a:t>
            </a:r>
            <a:r>
              <a:rPr sz="900" spc="-11" dirty="0">
                <a:latin typeface="Trebuchet MS" pitchFamily="34" charset="0"/>
                <a:cs typeface="Arial"/>
              </a:rPr>
              <a:t> </a:t>
            </a:r>
            <a:r>
              <a:rPr sz="900" dirty="0">
                <a:latin typeface="Trebuchet MS" pitchFamily="34" charset="0"/>
                <a:cs typeface="Arial"/>
              </a:rPr>
              <a:t>F</a:t>
            </a:r>
            <a:r>
              <a:rPr sz="900" spc="-3" dirty="0">
                <a:latin typeface="Trebuchet MS" pitchFamily="34" charset="0"/>
                <a:cs typeface="Arial"/>
              </a:rPr>
              <a:t>ix</a:t>
            </a:r>
            <a:r>
              <a:rPr sz="900" dirty="0">
                <a:latin typeface="Trebuchet MS" pitchFamily="34" charset="0"/>
                <a:cs typeface="Arial"/>
              </a:rPr>
              <a:t>tures</a:t>
            </a:r>
          </a:p>
          <a:p>
            <a:pPr marL="68599">
              <a:lnSpc>
                <a:spcPct val="95825"/>
              </a:lnSpc>
              <a:spcBef>
                <a:spcPts val="45"/>
              </a:spcBef>
            </a:pPr>
            <a:r>
              <a:rPr sz="900" dirty="0">
                <a:latin typeface="Trebuchet MS" pitchFamily="34" charset="0"/>
                <a:cs typeface="Wingdings"/>
              </a:rPr>
              <a:t></a:t>
            </a:r>
            <a:r>
              <a:rPr sz="900" spc="-19" dirty="0">
                <a:latin typeface="Trebuchet MS" pitchFamily="34" charset="0"/>
                <a:cs typeface="Times New Roman"/>
              </a:rPr>
              <a:t> </a:t>
            </a:r>
            <a:r>
              <a:rPr sz="900" dirty="0">
                <a:latin typeface="Trebuchet MS" pitchFamily="34" charset="0"/>
                <a:cs typeface="Arial"/>
              </a:rPr>
              <a:t>Ass</a:t>
            </a:r>
            <a:r>
              <a:rPr sz="900" spc="-3" dirty="0">
                <a:latin typeface="Trebuchet MS" pitchFamily="34" charset="0"/>
                <a:cs typeface="Arial"/>
              </a:rPr>
              <a:t>e</a:t>
            </a:r>
            <a:r>
              <a:rPr sz="900" dirty="0">
                <a:latin typeface="Trebuchet MS" pitchFamily="34" charset="0"/>
                <a:cs typeface="Arial"/>
              </a:rPr>
              <a:t>mbly</a:t>
            </a:r>
            <a:r>
              <a:rPr sz="900" spc="-3" dirty="0">
                <a:latin typeface="Trebuchet MS" pitchFamily="34" charset="0"/>
                <a:cs typeface="Arial"/>
              </a:rPr>
              <a:t> </a:t>
            </a:r>
            <a:r>
              <a:rPr sz="900" dirty="0">
                <a:latin typeface="Trebuchet MS" pitchFamily="34" charset="0"/>
                <a:cs typeface="Arial"/>
              </a:rPr>
              <a:t>F</a:t>
            </a:r>
            <a:r>
              <a:rPr sz="900" spc="-3" dirty="0">
                <a:latin typeface="Trebuchet MS" pitchFamily="34" charset="0"/>
                <a:cs typeface="Arial"/>
              </a:rPr>
              <a:t>ix</a:t>
            </a:r>
            <a:r>
              <a:rPr sz="900" dirty="0">
                <a:latin typeface="Trebuchet MS" pitchFamily="34" charset="0"/>
                <a:cs typeface="Arial"/>
              </a:rPr>
              <a:t>tures</a:t>
            </a:r>
          </a:p>
          <a:p>
            <a:pPr marL="68599">
              <a:lnSpc>
                <a:spcPct val="95825"/>
              </a:lnSpc>
              <a:spcBef>
                <a:spcPts val="45"/>
              </a:spcBef>
            </a:pPr>
            <a:r>
              <a:rPr sz="900" dirty="0">
                <a:latin typeface="Trebuchet MS" pitchFamily="34" charset="0"/>
                <a:cs typeface="Wingdings"/>
              </a:rPr>
              <a:t></a:t>
            </a:r>
            <a:r>
              <a:rPr sz="900" spc="29" dirty="0">
                <a:latin typeface="Trebuchet MS" pitchFamily="34" charset="0"/>
                <a:cs typeface="Times New Roman"/>
              </a:rPr>
              <a:t> </a:t>
            </a:r>
            <a:r>
              <a:rPr sz="900" dirty="0">
                <a:latin typeface="Trebuchet MS" pitchFamily="34" charset="0"/>
                <a:cs typeface="Arial"/>
              </a:rPr>
              <a:t>Inspection</a:t>
            </a:r>
            <a:r>
              <a:rPr sz="900" spc="-7" dirty="0">
                <a:latin typeface="Trebuchet MS" pitchFamily="34" charset="0"/>
                <a:cs typeface="Arial"/>
              </a:rPr>
              <a:t> </a:t>
            </a:r>
            <a:r>
              <a:rPr sz="900" dirty="0">
                <a:latin typeface="Trebuchet MS" pitchFamily="34" charset="0"/>
                <a:cs typeface="Arial"/>
              </a:rPr>
              <a:t>F</a:t>
            </a:r>
            <a:r>
              <a:rPr sz="900" spc="-3" dirty="0">
                <a:latin typeface="Trebuchet MS" pitchFamily="34" charset="0"/>
                <a:cs typeface="Arial"/>
              </a:rPr>
              <a:t>ix</a:t>
            </a:r>
            <a:r>
              <a:rPr sz="900" dirty="0">
                <a:latin typeface="Trebuchet MS" pitchFamily="34" charset="0"/>
                <a:cs typeface="Arial"/>
              </a:rPr>
              <a:t>tures</a:t>
            </a:r>
          </a:p>
        </p:txBody>
      </p:sp>
      <p:sp>
        <p:nvSpPr>
          <p:cNvPr id="10" name="object 10"/>
          <p:cNvSpPr txBox="1"/>
          <p:nvPr/>
        </p:nvSpPr>
        <p:spPr>
          <a:xfrm>
            <a:off x="4584383" y="3148775"/>
            <a:ext cx="3227165" cy="542020"/>
          </a:xfrm>
          <a:prstGeom prst="rect">
            <a:avLst/>
          </a:prstGeom>
        </p:spPr>
        <p:txBody>
          <a:bodyPr wrap="square" lIns="0" tIns="0" rIns="0" bIns="0" rtlCol="0">
            <a:noAutofit/>
          </a:bodyPr>
          <a:lstStyle/>
          <a:p>
            <a:pPr marL="68770">
              <a:lnSpc>
                <a:spcPct val="95825"/>
              </a:lnSpc>
              <a:spcBef>
                <a:spcPts val="300"/>
              </a:spcBef>
            </a:pPr>
            <a:r>
              <a:rPr sz="900" dirty="0">
                <a:latin typeface="Wingdings"/>
                <a:cs typeface="Wingdings"/>
              </a:rPr>
              <a:t></a:t>
            </a:r>
            <a:r>
              <a:rPr sz="900" spc="33" dirty="0">
                <a:latin typeface="Times New Roman"/>
                <a:cs typeface="Times New Roman"/>
              </a:rPr>
              <a:t> </a:t>
            </a:r>
            <a:r>
              <a:rPr sz="900" dirty="0">
                <a:latin typeface="Trebuchet MS" pitchFamily="34" charset="0"/>
                <a:cs typeface="Arial"/>
              </a:rPr>
              <a:t>Industri</a:t>
            </a:r>
            <a:r>
              <a:rPr sz="900" spc="-3" dirty="0">
                <a:latin typeface="Trebuchet MS" pitchFamily="34" charset="0"/>
                <a:cs typeface="Arial"/>
              </a:rPr>
              <a:t>a</a:t>
            </a:r>
            <a:r>
              <a:rPr sz="900" dirty="0">
                <a:latin typeface="Trebuchet MS" pitchFamily="34" charset="0"/>
                <a:cs typeface="Arial"/>
              </a:rPr>
              <a:t>l</a:t>
            </a:r>
            <a:r>
              <a:rPr sz="900" spc="-7" dirty="0">
                <a:latin typeface="Trebuchet MS" pitchFamily="34" charset="0"/>
                <a:cs typeface="Arial"/>
              </a:rPr>
              <a:t> </a:t>
            </a:r>
            <a:r>
              <a:rPr sz="900" dirty="0">
                <a:latin typeface="Trebuchet MS" pitchFamily="34" charset="0"/>
                <a:cs typeface="Arial"/>
              </a:rPr>
              <a:t>rol</a:t>
            </a:r>
            <a:r>
              <a:rPr sz="900" spc="-3" dirty="0">
                <a:latin typeface="Trebuchet MS" pitchFamily="34" charset="0"/>
                <a:cs typeface="Arial"/>
              </a:rPr>
              <a:t>l</a:t>
            </a:r>
            <a:r>
              <a:rPr sz="900" dirty="0">
                <a:latin typeface="Trebuchet MS" pitchFamily="34" charset="0"/>
                <a:cs typeface="Arial"/>
              </a:rPr>
              <a:t>er</a:t>
            </a:r>
            <a:r>
              <a:rPr sz="900" spc="-3" dirty="0">
                <a:latin typeface="Trebuchet MS" pitchFamily="34" charset="0"/>
                <a:cs typeface="Arial"/>
              </a:rPr>
              <a:t> </a:t>
            </a:r>
            <a:r>
              <a:rPr sz="900" dirty="0">
                <a:latin typeface="Trebuchet MS" pitchFamily="34" charset="0"/>
                <a:cs typeface="Arial"/>
              </a:rPr>
              <a:t>convey</a:t>
            </a:r>
            <a:r>
              <a:rPr sz="900" spc="-3" dirty="0">
                <a:latin typeface="Trebuchet MS" pitchFamily="34" charset="0"/>
                <a:cs typeface="Arial"/>
              </a:rPr>
              <a:t>o</a:t>
            </a:r>
            <a:r>
              <a:rPr sz="900" dirty="0">
                <a:latin typeface="Trebuchet MS" pitchFamily="34" charset="0"/>
                <a:cs typeface="Arial"/>
              </a:rPr>
              <a:t>rs</a:t>
            </a:r>
          </a:p>
          <a:p>
            <a:pPr marL="68770">
              <a:lnSpc>
                <a:spcPct val="95825"/>
              </a:lnSpc>
              <a:spcBef>
                <a:spcPts val="45"/>
              </a:spcBef>
            </a:pPr>
            <a:r>
              <a:rPr sz="900" dirty="0">
                <a:latin typeface="Trebuchet MS" pitchFamily="34" charset="0"/>
                <a:cs typeface="Wingdings"/>
              </a:rPr>
              <a:t></a:t>
            </a:r>
            <a:r>
              <a:rPr sz="900" spc="33" dirty="0">
                <a:latin typeface="Trebuchet MS" pitchFamily="34" charset="0"/>
                <a:cs typeface="Times New Roman"/>
              </a:rPr>
              <a:t> </a:t>
            </a:r>
            <a:r>
              <a:rPr sz="900" dirty="0">
                <a:latin typeface="Trebuchet MS" pitchFamily="34" charset="0"/>
                <a:cs typeface="Arial"/>
              </a:rPr>
              <a:t>G</a:t>
            </a:r>
            <a:r>
              <a:rPr sz="900" spc="3" dirty="0">
                <a:latin typeface="Trebuchet MS" pitchFamily="34" charset="0"/>
                <a:cs typeface="Arial"/>
              </a:rPr>
              <a:t>r</a:t>
            </a:r>
            <a:r>
              <a:rPr sz="900" dirty="0">
                <a:latin typeface="Trebuchet MS" pitchFamily="34" charset="0"/>
                <a:cs typeface="Arial"/>
              </a:rPr>
              <a:t>avity conveyors</a:t>
            </a:r>
          </a:p>
          <a:p>
            <a:pPr marL="68770">
              <a:lnSpc>
                <a:spcPct val="95825"/>
              </a:lnSpc>
              <a:spcBef>
                <a:spcPts val="45"/>
              </a:spcBef>
            </a:pPr>
            <a:r>
              <a:rPr sz="900" dirty="0">
                <a:latin typeface="Trebuchet MS" pitchFamily="34" charset="0"/>
                <a:cs typeface="Wingdings"/>
              </a:rPr>
              <a:t></a:t>
            </a:r>
            <a:r>
              <a:rPr sz="900" spc="33" dirty="0">
                <a:latin typeface="Trebuchet MS" pitchFamily="34" charset="0"/>
                <a:cs typeface="Times New Roman"/>
              </a:rPr>
              <a:t> </a:t>
            </a:r>
            <a:r>
              <a:rPr sz="900" dirty="0">
                <a:latin typeface="Trebuchet MS" pitchFamily="34" charset="0"/>
                <a:cs typeface="Arial"/>
              </a:rPr>
              <a:t>Motorized</a:t>
            </a:r>
            <a:r>
              <a:rPr sz="900" spc="-7" dirty="0">
                <a:latin typeface="Trebuchet MS" pitchFamily="34" charset="0"/>
                <a:cs typeface="Arial"/>
              </a:rPr>
              <a:t> </a:t>
            </a:r>
            <a:r>
              <a:rPr sz="900" dirty="0">
                <a:latin typeface="Trebuchet MS" pitchFamily="34" charset="0"/>
                <a:cs typeface="Arial"/>
              </a:rPr>
              <a:t>convey</a:t>
            </a:r>
            <a:r>
              <a:rPr sz="900" spc="-3" dirty="0">
                <a:latin typeface="Trebuchet MS" pitchFamily="34" charset="0"/>
                <a:cs typeface="Arial"/>
              </a:rPr>
              <a:t>o</a:t>
            </a:r>
            <a:r>
              <a:rPr sz="900" dirty="0">
                <a:latin typeface="Trebuchet MS" pitchFamily="34" charset="0"/>
                <a:cs typeface="Arial"/>
              </a:rPr>
              <a:t>rs</a:t>
            </a:r>
          </a:p>
        </p:txBody>
      </p:sp>
      <p:sp>
        <p:nvSpPr>
          <p:cNvPr id="9" name="object 9"/>
          <p:cNvSpPr txBox="1"/>
          <p:nvPr/>
        </p:nvSpPr>
        <p:spPr>
          <a:xfrm>
            <a:off x="1357293" y="3690795"/>
            <a:ext cx="3227089" cy="210169"/>
          </a:xfrm>
          <a:prstGeom prst="rect">
            <a:avLst/>
          </a:prstGeom>
        </p:spPr>
        <p:txBody>
          <a:bodyPr wrap="square" lIns="0" tIns="0" rIns="0" bIns="0" rtlCol="0">
            <a:noAutofit/>
          </a:bodyPr>
          <a:lstStyle/>
          <a:p>
            <a:pPr marL="1050626">
              <a:lnSpc>
                <a:spcPct val="95825"/>
              </a:lnSpc>
              <a:spcBef>
                <a:spcPts val="334"/>
              </a:spcBef>
            </a:pPr>
            <a:r>
              <a:rPr sz="900" b="1" dirty="0">
                <a:solidFill>
                  <a:schemeClr val="bg1"/>
                </a:solidFill>
                <a:latin typeface="Arial"/>
                <a:cs typeface="Arial"/>
              </a:rPr>
              <a:t>En</a:t>
            </a:r>
            <a:r>
              <a:rPr sz="900" b="1" spc="-3" dirty="0">
                <a:solidFill>
                  <a:schemeClr val="bg1"/>
                </a:solidFill>
                <a:latin typeface="Arial"/>
                <a:cs typeface="Arial"/>
              </a:rPr>
              <a:t>g</a:t>
            </a:r>
            <a:r>
              <a:rPr sz="900" b="1" dirty="0">
                <a:solidFill>
                  <a:schemeClr val="bg1"/>
                </a:solidFill>
                <a:latin typeface="Arial"/>
                <a:cs typeface="Arial"/>
              </a:rPr>
              <a:t>ineering</a:t>
            </a:r>
            <a:r>
              <a:rPr sz="900" b="1" spc="18" dirty="0">
                <a:solidFill>
                  <a:schemeClr val="bg1"/>
                </a:solidFill>
                <a:latin typeface="Arial"/>
                <a:cs typeface="Arial"/>
              </a:rPr>
              <a:t> </a:t>
            </a:r>
            <a:r>
              <a:rPr sz="900" b="1" dirty="0">
                <a:solidFill>
                  <a:schemeClr val="bg1"/>
                </a:solidFill>
                <a:latin typeface="Arial"/>
                <a:cs typeface="Arial"/>
              </a:rPr>
              <a:t>Pro</a:t>
            </a:r>
            <a:r>
              <a:rPr sz="900" b="1" spc="-3" dirty="0">
                <a:solidFill>
                  <a:schemeClr val="bg1"/>
                </a:solidFill>
                <a:latin typeface="Arial"/>
                <a:cs typeface="Arial"/>
              </a:rPr>
              <a:t>d</a:t>
            </a:r>
            <a:r>
              <a:rPr sz="900" b="1" dirty="0">
                <a:solidFill>
                  <a:schemeClr val="bg1"/>
                </a:solidFill>
                <a:latin typeface="Arial"/>
                <a:cs typeface="Arial"/>
              </a:rPr>
              <a:t>uct</a:t>
            </a:r>
            <a:endParaRPr sz="900" dirty="0">
              <a:solidFill>
                <a:schemeClr val="bg1"/>
              </a:solidFill>
              <a:latin typeface="Arial"/>
              <a:cs typeface="Arial"/>
            </a:endParaRPr>
          </a:p>
        </p:txBody>
      </p:sp>
      <p:sp>
        <p:nvSpPr>
          <p:cNvPr id="8" name="object 8"/>
          <p:cNvSpPr txBox="1"/>
          <p:nvPr/>
        </p:nvSpPr>
        <p:spPr>
          <a:xfrm>
            <a:off x="4584383" y="3690795"/>
            <a:ext cx="3227165" cy="210169"/>
          </a:xfrm>
          <a:prstGeom prst="rect">
            <a:avLst/>
          </a:prstGeom>
        </p:spPr>
        <p:txBody>
          <a:bodyPr wrap="square" lIns="0" tIns="0" rIns="0" bIns="0" rtlCol="0">
            <a:noAutofit/>
          </a:bodyPr>
          <a:lstStyle/>
          <a:p>
            <a:pPr marL="1124902" marR="1124807" algn="ctr">
              <a:lnSpc>
                <a:spcPct val="95825"/>
              </a:lnSpc>
              <a:spcBef>
                <a:spcPts val="334"/>
              </a:spcBef>
            </a:pPr>
            <a:r>
              <a:rPr sz="900" b="1" dirty="0">
                <a:solidFill>
                  <a:schemeClr val="bg1"/>
                </a:solidFill>
                <a:latin typeface="Arial"/>
                <a:cs typeface="Arial"/>
              </a:rPr>
              <a:t>Su</a:t>
            </a:r>
            <a:r>
              <a:rPr sz="900" b="1" spc="-3" dirty="0">
                <a:solidFill>
                  <a:schemeClr val="bg1"/>
                </a:solidFill>
                <a:latin typeface="Arial"/>
                <a:cs typeface="Arial"/>
              </a:rPr>
              <a:t>p</a:t>
            </a:r>
            <a:r>
              <a:rPr sz="900" b="1" dirty="0">
                <a:solidFill>
                  <a:schemeClr val="bg1"/>
                </a:solidFill>
                <a:latin typeface="Arial"/>
                <a:cs typeface="Arial"/>
              </a:rPr>
              <a:t>port</a:t>
            </a:r>
            <a:r>
              <a:rPr sz="900" b="1" spc="14" dirty="0">
                <a:solidFill>
                  <a:schemeClr val="bg1"/>
                </a:solidFill>
                <a:latin typeface="Arial"/>
                <a:cs typeface="Arial"/>
              </a:rPr>
              <a:t> </a:t>
            </a:r>
            <a:r>
              <a:rPr sz="900" b="1" dirty="0">
                <a:solidFill>
                  <a:schemeClr val="bg1"/>
                </a:solidFill>
                <a:latin typeface="Arial"/>
                <a:cs typeface="Arial"/>
              </a:rPr>
              <a:t>S</a:t>
            </a:r>
            <a:r>
              <a:rPr sz="900" b="1" spc="-3" dirty="0">
                <a:solidFill>
                  <a:schemeClr val="bg1"/>
                </a:solidFill>
                <a:latin typeface="Arial"/>
                <a:cs typeface="Arial"/>
              </a:rPr>
              <a:t>e</a:t>
            </a:r>
            <a:r>
              <a:rPr sz="900" b="1" dirty="0">
                <a:solidFill>
                  <a:schemeClr val="bg1"/>
                </a:solidFill>
                <a:latin typeface="Arial"/>
                <a:cs typeface="Arial"/>
              </a:rPr>
              <a:t>rvices</a:t>
            </a:r>
            <a:endParaRPr sz="900" dirty="0">
              <a:solidFill>
                <a:schemeClr val="bg1"/>
              </a:solidFill>
              <a:latin typeface="Arial"/>
              <a:cs typeface="Arial"/>
            </a:endParaRPr>
          </a:p>
        </p:txBody>
      </p:sp>
      <p:sp>
        <p:nvSpPr>
          <p:cNvPr id="7" name="object 7"/>
          <p:cNvSpPr txBox="1"/>
          <p:nvPr/>
        </p:nvSpPr>
        <p:spPr>
          <a:xfrm>
            <a:off x="1357293" y="3900964"/>
            <a:ext cx="3227089" cy="606419"/>
          </a:xfrm>
          <a:prstGeom prst="rect">
            <a:avLst/>
          </a:prstGeom>
        </p:spPr>
        <p:txBody>
          <a:bodyPr wrap="square" lIns="0" tIns="0" rIns="0" bIns="0" rtlCol="0">
            <a:noAutofit/>
          </a:bodyPr>
          <a:lstStyle/>
          <a:p>
            <a:pPr marL="68599">
              <a:lnSpc>
                <a:spcPct val="95825"/>
              </a:lnSpc>
              <a:spcBef>
                <a:spcPts val="300"/>
              </a:spcBef>
            </a:pPr>
            <a:r>
              <a:rPr sz="900" dirty="0">
                <a:latin typeface="Trebuchet MS" pitchFamily="34" charset="0"/>
                <a:cs typeface="Wingdings"/>
              </a:rPr>
              <a:t></a:t>
            </a:r>
            <a:r>
              <a:rPr sz="900" spc="29" dirty="0">
                <a:latin typeface="Trebuchet MS" pitchFamily="34" charset="0"/>
                <a:cs typeface="Times New Roman"/>
              </a:rPr>
              <a:t> </a:t>
            </a:r>
            <a:r>
              <a:rPr sz="900" dirty="0">
                <a:latin typeface="Trebuchet MS" pitchFamily="34" charset="0"/>
                <a:cs typeface="Arial"/>
              </a:rPr>
              <a:t>Sk</a:t>
            </a:r>
            <a:r>
              <a:rPr sz="900" spc="-3" dirty="0">
                <a:latin typeface="Trebuchet MS" pitchFamily="34" charset="0"/>
                <a:cs typeface="Arial"/>
              </a:rPr>
              <a:t>i</a:t>
            </a:r>
            <a:r>
              <a:rPr sz="900" dirty="0">
                <a:latin typeface="Trebuchet MS" pitchFamily="34" charset="0"/>
                <a:cs typeface="Arial"/>
              </a:rPr>
              <a:t>ds – Machine</a:t>
            </a:r>
            <a:r>
              <a:rPr sz="900" spc="-14" dirty="0">
                <a:latin typeface="Trebuchet MS" pitchFamily="34" charset="0"/>
                <a:cs typeface="Arial"/>
              </a:rPr>
              <a:t> </a:t>
            </a:r>
            <a:r>
              <a:rPr sz="900" dirty="0">
                <a:latin typeface="Trebuchet MS" pitchFamily="34" charset="0"/>
                <a:cs typeface="Arial"/>
              </a:rPr>
              <a:t>p</a:t>
            </a:r>
            <a:r>
              <a:rPr sz="900" spc="-3" dirty="0">
                <a:latin typeface="Trebuchet MS" pitchFamily="34" charset="0"/>
                <a:cs typeface="Arial"/>
              </a:rPr>
              <a:t>l</a:t>
            </a:r>
            <a:r>
              <a:rPr sz="900" dirty="0">
                <a:latin typeface="Trebuchet MS" pitchFamily="34" charset="0"/>
                <a:cs typeface="Arial"/>
              </a:rPr>
              <a:t>atforms</a:t>
            </a:r>
          </a:p>
          <a:p>
            <a:pPr marL="68599">
              <a:lnSpc>
                <a:spcPct val="95825"/>
              </a:lnSpc>
              <a:spcBef>
                <a:spcPts val="45"/>
              </a:spcBef>
            </a:pPr>
            <a:r>
              <a:rPr sz="900" dirty="0">
                <a:latin typeface="Trebuchet MS" pitchFamily="34" charset="0"/>
                <a:cs typeface="Wingdings"/>
              </a:rPr>
              <a:t></a:t>
            </a:r>
            <a:r>
              <a:rPr sz="900" spc="-19" dirty="0">
                <a:latin typeface="Trebuchet MS" pitchFamily="34" charset="0"/>
                <a:cs typeface="Times New Roman"/>
              </a:rPr>
              <a:t> </a:t>
            </a:r>
            <a:r>
              <a:rPr sz="900" dirty="0">
                <a:latin typeface="Trebuchet MS" pitchFamily="34" charset="0"/>
                <a:cs typeface="Arial"/>
              </a:rPr>
              <a:t>A</a:t>
            </a:r>
            <a:r>
              <a:rPr sz="900" spc="-3" dirty="0">
                <a:latin typeface="Trebuchet MS" pitchFamily="34" charset="0"/>
                <a:cs typeface="Arial"/>
              </a:rPr>
              <a:t>i</a:t>
            </a:r>
            <a:r>
              <a:rPr sz="900" dirty="0">
                <a:latin typeface="Trebuchet MS" pitchFamily="34" charset="0"/>
                <a:cs typeface="Arial"/>
              </a:rPr>
              <a:t>r</a:t>
            </a:r>
            <a:r>
              <a:rPr sz="900" spc="3" dirty="0">
                <a:latin typeface="Trebuchet MS" pitchFamily="34" charset="0"/>
                <a:cs typeface="Arial"/>
              </a:rPr>
              <a:t> </a:t>
            </a:r>
            <a:r>
              <a:rPr sz="900" dirty="0">
                <a:latin typeface="Trebuchet MS" pitchFamily="34" charset="0"/>
                <a:cs typeface="Arial"/>
              </a:rPr>
              <a:t>receivers</a:t>
            </a:r>
          </a:p>
          <a:p>
            <a:pPr marL="68599">
              <a:lnSpc>
                <a:spcPct val="95825"/>
              </a:lnSpc>
              <a:spcBef>
                <a:spcPts val="45"/>
              </a:spcBef>
            </a:pPr>
            <a:r>
              <a:rPr sz="900" dirty="0">
                <a:latin typeface="Trebuchet MS" pitchFamily="34" charset="0"/>
                <a:cs typeface="Wingdings"/>
              </a:rPr>
              <a:t></a:t>
            </a:r>
            <a:r>
              <a:rPr sz="900" spc="29" dirty="0">
                <a:latin typeface="Trebuchet MS" pitchFamily="34" charset="0"/>
                <a:cs typeface="Times New Roman"/>
              </a:rPr>
              <a:t> </a:t>
            </a:r>
            <a:r>
              <a:rPr sz="900" dirty="0">
                <a:latin typeface="Trebuchet MS" pitchFamily="34" charset="0"/>
                <a:cs typeface="Arial"/>
              </a:rPr>
              <a:t>E</a:t>
            </a:r>
            <a:r>
              <a:rPr sz="900" spc="-3" dirty="0">
                <a:latin typeface="Trebuchet MS" pitchFamily="34" charset="0"/>
                <a:cs typeface="Arial"/>
              </a:rPr>
              <a:t>n</a:t>
            </a:r>
            <a:r>
              <a:rPr sz="900" dirty="0">
                <a:latin typeface="Trebuchet MS" pitchFamily="34" charset="0"/>
                <a:cs typeface="Arial"/>
              </a:rPr>
              <a:t>g</a:t>
            </a:r>
            <a:r>
              <a:rPr sz="900" spc="-3" dirty="0">
                <a:latin typeface="Trebuchet MS" pitchFamily="34" charset="0"/>
                <a:cs typeface="Arial"/>
              </a:rPr>
              <a:t>i</a:t>
            </a:r>
            <a:r>
              <a:rPr sz="900" dirty="0">
                <a:latin typeface="Trebuchet MS" pitchFamily="34" charset="0"/>
                <a:cs typeface="Arial"/>
              </a:rPr>
              <a:t>ne</a:t>
            </a:r>
            <a:r>
              <a:rPr sz="900" spc="-3" dirty="0">
                <a:latin typeface="Trebuchet MS" pitchFamily="34" charset="0"/>
                <a:cs typeface="Arial"/>
              </a:rPr>
              <a:t>e</a:t>
            </a:r>
            <a:r>
              <a:rPr sz="900" dirty="0">
                <a:latin typeface="Trebuchet MS" pitchFamily="34" charset="0"/>
                <a:cs typeface="Arial"/>
              </a:rPr>
              <a:t>ri</a:t>
            </a:r>
            <a:r>
              <a:rPr sz="900" spc="-3" dirty="0">
                <a:latin typeface="Trebuchet MS" pitchFamily="34" charset="0"/>
                <a:cs typeface="Arial"/>
              </a:rPr>
              <a:t>n</a:t>
            </a:r>
            <a:r>
              <a:rPr sz="900" dirty="0">
                <a:latin typeface="Trebuchet MS" pitchFamily="34" charset="0"/>
                <a:cs typeface="Arial"/>
              </a:rPr>
              <a:t>g</a:t>
            </a:r>
            <a:r>
              <a:rPr sz="900" spc="-11" dirty="0">
                <a:latin typeface="Trebuchet MS" pitchFamily="34" charset="0"/>
                <a:cs typeface="Arial"/>
              </a:rPr>
              <a:t> </a:t>
            </a:r>
            <a:r>
              <a:rPr sz="900" dirty="0">
                <a:latin typeface="Trebuchet MS" pitchFamily="34" charset="0"/>
                <a:cs typeface="Arial"/>
              </a:rPr>
              <a:t>assembl</a:t>
            </a:r>
            <a:r>
              <a:rPr sz="900" spc="-3" dirty="0">
                <a:latin typeface="Trebuchet MS" pitchFamily="34" charset="0"/>
                <a:cs typeface="Arial"/>
              </a:rPr>
              <a:t>i</a:t>
            </a:r>
            <a:r>
              <a:rPr sz="900" dirty="0">
                <a:latin typeface="Trebuchet MS" pitchFamily="34" charset="0"/>
                <a:cs typeface="Arial"/>
              </a:rPr>
              <a:t>es</a:t>
            </a:r>
          </a:p>
          <a:p>
            <a:pPr marL="68599">
              <a:lnSpc>
                <a:spcPct val="95825"/>
              </a:lnSpc>
              <a:spcBef>
                <a:spcPts val="45"/>
              </a:spcBef>
            </a:pPr>
            <a:r>
              <a:rPr sz="900" dirty="0">
                <a:latin typeface="Trebuchet MS" pitchFamily="34" charset="0"/>
                <a:cs typeface="Wingdings"/>
              </a:rPr>
              <a:t></a:t>
            </a:r>
            <a:r>
              <a:rPr sz="900" spc="29" dirty="0">
                <a:latin typeface="Trebuchet MS" pitchFamily="34" charset="0"/>
                <a:cs typeface="Times New Roman"/>
              </a:rPr>
              <a:t> </a:t>
            </a:r>
            <a:r>
              <a:rPr sz="900" dirty="0">
                <a:latin typeface="Trebuchet MS" pitchFamily="34" charset="0"/>
                <a:cs typeface="Arial"/>
              </a:rPr>
              <a:t>Gear ho</a:t>
            </a:r>
            <a:r>
              <a:rPr sz="900" spc="-3" dirty="0">
                <a:latin typeface="Trebuchet MS" pitchFamily="34" charset="0"/>
                <a:cs typeface="Arial"/>
              </a:rPr>
              <a:t>u</a:t>
            </a:r>
            <a:r>
              <a:rPr sz="900" dirty="0">
                <a:latin typeface="Trebuchet MS" pitchFamily="34" charset="0"/>
                <a:cs typeface="Arial"/>
              </a:rPr>
              <a:t>si</a:t>
            </a:r>
            <a:r>
              <a:rPr sz="900" spc="-3" dirty="0">
                <a:latin typeface="Trebuchet MS" pitchFamily="34" charset="0"/>
                <a:cs typeface="Arial"/>
              </a:rPr>
              <a:t>n</a:t>
            </a:r>
            <a:r>
              <a:rPr sz="900" dirty="0">
                <a:latin typeface="Trebuchet MS" pitchFamily="34" charset="0"/>
                <a:cs typeface="Arial"/>
              </a:rPr>
              <a:t>g</a:t>
            </a:r>
          </a:p>
        </p:txBody>
      </p:sp>
      <p:sp>
        <p:nvSpPr>
          <p:cNvPr id="6" name="object 6"/>
          <p:cNvSpPr txBox="1"/>
          <p:nvPr/>
        </p:nvSpPr>
        <p:spPr>
          <a:xfrm>
            <a:off x="4584383" y="3900964"/>
            <a:ext cx="3227165" cy="606419"/>
          </a:xfrm>
          <a:prstGeom prst="rect">
            <a:avLst/>
          </a:prstGeom>
        </p:spPr>
        <p:txBody>
          <a:bodyPr wrap="square" lIns="0" tIns="0" rIns="0" bIns="0" rtlCol="0">
            <a:noAutofit/>
          </a:bodyPr>
          <a:lstStyle/>
          <a:p>
            <a:pPr marL="68770">
              <a:lnSpc>
                <a:spcPct val="95825"/>
              </a:lnSpc>
              <a:spcBef>
                <a:spcPts val="300"/>
              </a:spcBef>
            </a:pPr>
            <a:r>
              <a:rPr sz="900" dirty="0">
                <a:latin typeface="Wingdings"/>
                <a:cs typeface="Wingdings"/>
              </a:rPr>
              <a:t></a:t>
            </a:r>
            <a:r>
              <a:rPr sz="900" spc="-19" dirty="0">
                <a:latin typeface="Times New Roman"/>
                <a:cs typeface="Times New Roman"/>
              </a:rPr>
              <a:t> </a:t>
            </a:r>
            <a:r>
              <a:rPr sz="900" dirty="0">
                <a:latin typeface="Trebuchet MS" pitchFamily="34" charset="0"/>
                <a:cs typeface="Arial"/>
              </a:rPr>
              <a:t>A</a:t>
            </a:r>
            <a:r>
              <a:rPr sz="900" spc="-3" dirty="0">
                <a:latin typeface="Trebuchet MS" pitchFamily="34" charset="0"/>
                <a:cs typeface="Arial"/>
              </a:rPr>
              <a:t>n</a:t>
            </a:r>
            <a:r>
              <a:rPr sz="900" dirty="0">
                <a:latin typeface="Trebuchet MS" pitchFamily="34" charset="0"/>
                <a:cs typeface="Arial"/>
              </a:rPr>
              <a:t>y kind</a:t>
            </a:r>
            <a:r>
              <a:rPr sz="900" spc="-3" dirty="0">
                <a:latin typeface="Trebuchet MS" pitchFamily="34" charset="0"/>
                <a:cs typeface="Arial"/>
              </a:rPr>
              <a:t> </a:t>
            </a:r>
            <a:r>
              <a:rPr sz="900" dirty="0">
                <a:latin typeface="Trebuchet MS" pitchFamily="34" charset="0"/>
                <a:cs typeface="Arial"/>
              </a:rPr>
              <a:t>of</a:t>
            </a:r>
            <a:r>
              <a:rPr sz="900" spc="3" dirty="0">
                <a:latin typeface="Trebuchet MS" pitchFamily="34" charset="0"/>
                <a:cs typeface="Arial"/>
              </a:rPr>
              <a:t> </a:t>
            </a:r>
            <a:r>
              <a:rPr sz="900" dirty="0">
                <a:latin typeface="Trebuchet MS" pitchFamily="34" charset="0"/>
                <a:cs typeface="Arial"/>
              </a:rPr>
              <a:t>w</a:t>
            </a:r>
            <a:r>
              <a:rPr sz="900" spc="-3" dirty="0">
                <a:latin typeface="Trebuchet MS" pitchFamily="34" charset="0"/>
                <a:cs typeface="Arial"/>
              </a:rPr>
              <a:t>o</a:t>
            </a:r>
            <a:r>
              <a:rPr sz="900" dirty="0">
                <a:latin typeface="Trebuchet MS" pitchFamily="34" charset="0"/>
                <a:cs typeface="Arial"/>
              </a:rPr>
              <a:t>rk at Customer</a:t>
            </a:r>
            <a:r>
              <a:rPr sz="900" spc="-3" dirty="0">
                <a:latin typeface="Trebuchet MS" pitchFamily="34" charset="0"/>
                <a:cs typeface="Arial"/>
              </a:rPr>
              <a:t> </a:t>
            </a:r>
            <a:r>
              <a:rPr sz="900" dirty="0">
                <a:latin typeface="Trebuchet MS" pitchFamily="34" charset="0"/>
                <a:cs typeface="Arial"/>
              </a:rPr>
              <a:t>end</a:t>
            </a:r>
          </a:p>
          <a:p>
            <a:pPr marL="68770">
              <a:lnSpc>
                <a:spcPct val="95825"/>
              </a:lnSpc>
              <a:spcBef>
                <a:spcPts val="45"/>
              </a:spcBef>
            </a:pPr>
            <a:r>
              <a:rPr sz="900" dirty="0">
                <a:latin typeface="Trebuchet MS" pitchFamily="34" charset="0"/>
                <a:cs typeface="Wingdings"/>
              </a:rPr>
              <a:t></a:t>
            </a:r>
            <a:r>
              <a:rPr sz="900" spc="19" dirty="0">
                <a:latin typeface="Trebuchet MS" pitchFamily="34" charset="0"/>
                <a:cs typeface="Times New Roman"/>
              </a:rPr>
              <a:t> </a:t>
            </a:r>
            <a:r>
              <a:rPr sz="900" dirty="0">
                <a:latin typeface="Trebuchet MS" pitchFamily="34" charset="0"/>
                <a:cs typeface="Arial"/>
              </a:rPr>
              <a:t>TPM</a:t>
            </a:r>
            <a:r>
              <a:rPr sz="900" spc="3" dirty="0">
                <a:latin typeface="Trebuchet MS" pitchFamily="34" charset="0"/>
                <a:cs typeface="Arial"/>
              </a:rPr>
              <a:t> </a:t>
            </a:r>
            <a:r>
              <a:rPr sz="900" dirty="0">
                <a:latin typeface="Trebuchet MS" pitchFamily="34" charset="0"/>
                <a:cs typeface="Arial"/>
              </a:rPr>
              <a:t>H</a:t>
            </a:r>
            <a:r>
              <a:rPr sz="900" spc="-3" dirty="0">
                <a:latin typeface="Trebuchet MS" pitchFamily="34" charset="0"/>
                <a:cs typeface="Arial"/>
              </a:rPr>
              <a:t>o</a:t>
            </a:r>
            <a:r>
              <a:rPr sz="900" dirty="0">
                <a:latin typeface="Trebuchet MS" pitchFamily="34" charset="0"/>
                <a:cs typeface="Arial"/>
              </a:rPr>
              <a:t>rizontal</a:t>
            </a:r>
            <a:r>
              <a:rPr sz="900" spc="-14" dirty="0">
                <a:latin typeface="Trebuchet MS" pitchFamily="34" charset="0"/>
                <a:cs typeface="Arial"/>
              </a:rPr>
              <a:t> </a:t>
            </a:r>
            <a:r>
              <a:rPr sz="900" dirty="0">
                <a:latin typeface="Trebuchet MS" pitchFamily="34" charset="0"/>
                <a:cs typeface="Arial"/>
              </a:rPr>
              <a:t>de</a:t>
            </a:r>
            <a:r>
              <a:rPr sz="900" spc="-3" dirty="0">
                <a:latin typeface="Trebuchet MS" pitchFamily="34" charset="0"/>
                <a:cs typeface="Arial"/>
              </a:rPr>
              <a:t>p</a:t>
            </a:r>
            <a:r>
              <a:rPr sz="900" dirty="0">
                <a:latin typeface="Trebuchet MS" pitchFamily="34" charset="0"/>
                <a:cs typeface="Arial"/>
              </a:rPr>
              <a:t>l</a:t>
            </a:r>
            <a:r>
              <a:rPr sz="900" spc="-3" dirty="0">
                <a:latin typeface="Trebuchet MS" pitchFamily="34" charset="0"/>
                <a:cs typeface="Arial"/>
              </a:rPr>
              <a:t>o</a:t>
            </a:r>
            <a:r>
              <a:rPr sz="900" dirty="0">
                <a:latin typeface="Trebuchet MS" pitchFamily="34" charset="0"/>
                <a:cs typeface="Arial"/>
              </a:rPr>
              <a:t>ym</a:t>
            </a:r>
            <a:r>
              <a:rPr sz="900" spc="-3" dirty="0">
                <a:latin typeface="Trebuchet MS" pitchFamily="34" charset="0"/>
                <a:cs typeface="Arial"/>
              </a:rPr>
              <a:t>e</a:t>
            </a:r>
            <a:r>
              <a:rPr sz="900" dirty="0">
                <a:latin typeface="Trebuchet MS" pitchFamily="34" charset="0"/>
                <a:cs typeface="Arial"/>
              </a:rPr>
              <a:t>nt</a:t>
            </a:r>
          </a:p>
          <a:p>
            <a:pPr marL="68770">
              <a:lnSpc>
                <a:spcPct val="95825"/>
              </a:lnSpc>
              <a:spcBef>
                <a:spcPts val="45"/>
              </a:spcBef>
            </a:pPr>
            <a:r>
              <a:rPr sz="900" dirty="0">
                <a:latin typeface="Trebuchet MS" pitchFamily="34" charset="0"/>
                <a:cs typeface="Wingdings"/>
              </a:rPr>
              <a:t></a:t>
            </a:r>
            <a:r>
              <a:rPr sz="900" spc="33" dirty="0">
                <a:latin typeface="Trebuchet MS" pitchFamily="34" charset="0"/>
                <a:cs typeface="Times New Roman"/>
              </a:rPr>
              <a:t> </a:t>
            </a:r>
            <a:r>
              <a:rPr sz="900" dirty="0">
                <a:latin typeface="Trebuchet MS" pitchFamily="34" charset="0"/>
                <a:cs typeface="Arial"/>
              </a:rPr>
              <a:t>Maintena</a:t>
            </a:r>
            <a:r>
              <a:rPr sz="900" spc="-7" dirty="0">
                <a:latin typeface="Trebuchet MS" pitchFamily="34" charset="0"/>
                <a:cs typeface="Arial"/>
              </a:rPr>
              <a:t>n</a:t>
            </a:r>
            <a:r>
              <a:rPr sz="900" dirty="0">
                <a:latin typeface="Trebuchet MS" pitchFamily="34" charset="0"/>
                <a:cs typeface="Arial"/>
              </a:rPr>
              <a:t>ce</a:t>
            </a:r>
            <a:r>
              <a:rPr sz="900" spc="-11" dirty="0">
                <a:latin typeface="Trebuchet MS" pitchFamily="34" charset="0"/>
                <a:cs typeface="Arial"/>
              </a:rPr>
              <a:t> </a:t>
            </a:r>
            <a:r>
              <a:rPr sz="900" dirty="0">
                <a:latin typeface="Trebuchet MS" pitchFamily="34" charset="0"/>
                <a:cs typeface="Arial"/>
              </a:rPr>
              <a:t>supp</a:t>
            </a:r>
            <a:r>
              <a:rPr sz="900" spc="-3" dirty="0">
                <a:latin typeface="Trebuchet MS" pitchFamily="34" charset="0"/>
                <a:cs typeface="Arial"/>
              </a:rPr>
              <a:t>o</a:t>
            </a:r>
            <a:r>
              <a:rPr sz="900" dirty="0">
                <a:latin typeface="Trebuchet MS" pitchFamily="34" charset="0"/>
                <a:cs typeface="Arial"/>
              </a:rPr>
              <a:t>rt</a:t>
            </a:r>
          </a:p>
          <a:p>
            <a:pPr marL="68770">
              <a:lnSpc>
                <a:spcPct val="95825"/>
              </a:lnSpc>
              <a:spcBef>
                <a:spcPts val="45"/>
              </a:spcBef>
            </a:pPr>
            <a:r>
              <a:rPr sz="900" dirty="0">
                <a:latin typeface="Trebuchet MS" pitchFamily="34" charset="0"/>
                <a:cs typeface="Wingdings"/>
              </a:rPr>
              <a:t></a:t>
            </a:r>
            <a:r>
              <a:rPr sz="900" spc="33" dirty="0">
                <a:latin typeface="Trebuchet MS" pitchFamily="34" charset="0"/>
                <a:cs typeface="Times New Roman"/>
              </a:rPr>
              <a:t> </a:t>
            </a:r>
            <a:r>
              <a:rPr sz="900" dirty="0">
                <a:latin typeface="Trebuchet MS" pitchFamily="34" charset="0"/>
                <a:cs typeface="Arial"/>
              </a:rPr>
              <a:t>IED</a:t>
            </a:r>
            <a:r>
              <a:rPr sz="900" spc="3" dirty="0">
                <a:latin typeface="Trebuchet MS" pitchFamily="34" charset="0"/>
                <a:cs typeface="Arial"/>
              </a:rPr>
              <a:t> </a:t>
            </a:r>
            <a:r>
              <a:rPr sz="900" dirty="0">
                <a:latin typeface="Trebuchet MS" pitchFamily="34" charset="0"/>
                <a:cs typeface="Arial"/>
              </a:rPr>
              <a:t>S</a:t>
            </a:r>
            <a:r>
              <a:rPr sz="900" spc="-3" dirty="0">
                <a:latin typeface="Trebuchet MS" pitchFamily="34" charset="0"/>
                <a:cs typeface="Arial"/>
              </a:rPr>
              <a:t>u</a:t>
            </a:r>
            <a:r>
              <a:rPr sz="900" dirty="0">
                <a:latin typeface="Trebuchet MS" pitchFamily="34" charset="0"/>
                <a:cs typeface="Arial"/>
              </a:rPr>
              <a:t>pp</a:t>
            </a:r>
            <a:r>
              <a:rPr sz="900" spc="-3" dirty="0">
                <a:latin typeface="Trebuchet MS" pitchFamily="34" charset="0"/>
                <a:cs typeface="Arial"/>
              </a:rPr>
              <a:t>o</a:t>
            </a:r>
            <a:r>
              <a:rPr sz="900" dirty="0">
                <a:latin typeface="Trebuchet MS" pitchFamily="34" charset="0"/>
                <a:cs typeface="Arial"/>
              </a:rPr>
              <a:t>rt</a:t>
            </a:r>
          </a:p>
        </p:txBody>
      </p:sp>
      <p:sp>
        <p:nvSpPr>
          <p:cNvPr id="5" name="object 5"/>
          <p:cNvSpPr txBox="1"/>
          <p:nvPr/>
        </p:nvSpPr>
        <p:spPr>
          <a:xfrm>
            <a:off x="1357293" y="4507382"/>
            <a:ext cx="3227089" cy="205740"/>
          </a:xfrm>
          <a:prstGeom prst="rect">
            <a:avLst/>
          </a:prstGeom>
        </p:spPr>
        <p:txBody>
          <a:bodyPr wrap="square" lIns="0" tIns="0" rIns="0" bIns="0" rtlCol="0">
            <a:noAutofit/>
          </a:bodyPr>
          <a:lstStyle/>
          <a:p>
            <a:pPr marL="1236554" marR="1236764" algn="ctr">
              <a:lnSpc>
                <a:spcPct val="95825"/>
              </a:lnSpc>
              <a:spcBef>
                <a:spcPts val="300"/>
              </a:spcBef>
            </a:pPr>
            <a:r>
              <a:rPr sz="900" b="1" dirty="0">
                <a:solidFill>
                  <a:schemeClr val="bg1"/>
                </a:solidFill>
                <a:latin typeface="Arial"/>
                <a:cs typeface="Arial"/>
              </a:rPr>
              <a:t>Po</a:t>
            </a:r>
            <a:r>
              <a:rPr sz="900" b="1" spc="7" dirty="0">
                <a:solidFill>
                  <a:schemeClr val="bg1"/>
                </a:solidFill>
                <a:latin typeface="Arial"/>
                <a:cs typeface="Arial"/>
              </a:rPr>
              <a:t>w</a:t>
            </a:r>
            <a:r>
              <a:rPr sz="900" b="1" dirty="0">
                <a:solidFill>
                  <a:schemeClr val="bg1"/>
                </a:solidFill>
                <a:latin typeface="Arial"/>
                <a:cs typeface="Arial"/>
              </a:rPr>
              <a:t>er</a:t>
            </a:r>
            <a:r>
              <a:rPr sz="900" b="1" spc="-3" dirty="0">
                <a:solidFill>
                  <a:schemeClr val="bg1"/>
                </a:solidFill>
                <a:latin typeface="Arial"/>
                <a:cs typeface="Arial"/>
              </a:rPr>
              <a:t> </a:t>
            </a:r>
            <a:r>
              <a:rPr sz="900" b="1" dirty="0">
                <a:solidFill>
                  <a:schemeClr val="bg1"/>
                </a:solidFill>
                <a:latin typeface="Arial"/>
                <a:cs typeface="Arial"/>
              </a:rPr>
              <a:t>se</a:t>
            </a:r>
            <a:r>
              <a:rPr sz="900" b="1" spc="-3" dirty="0">
                <a:solidFill>
                  <a:schemeClr val="bg1"/>
                </a:solidFill>
                <a:latin typeface="Arial"/>
                <a:cs typeface="Arial"/>
              </a:rPr>
              <a:t>c</a:t>
            </a:r>
            <a:r>
              <a:rPr sz="900" b="1" dirty="0">
                <a:solidFill>
                  <a:schemeClr val="bg1"/>
                </a:solidFill>
                <a:latin typeface="Arial"/>
                <a:cs typeface="Arial"/>
              </a:rPr>
              <a:t>tor</a:t>
            </a:r>
            <a:endParaRPr sz="900" dirty="0">
              <a:solidFill>
                <a:schemeClr val="bg1"/>
              </a:solidFill>
              <a:latin typeface="Arial"/>
              <a:cs typeface="Arial"/>
            </a:endParaRPr>
          </a:p>
        </p:txBody>
      </p:sp>
      <p:sp>
        <p:nvSpPr>
          <p:cNvPr id="4" name="object 4"/>
          <p:cNvSpPr txBox="1"/>
          <p:nvPr/>
        </p:nvSpPr>
        <p:spPr>
          <a:xfrm>
            <a:off x="4584383" y="4507382"/>
            <a:ext cx="3227165" cy="205740"/>
          </a:xfrm>
          <a:prstGeom prst="rect">
            <a:avLst/>
          </a:prstGeom>
        </p:spPr>
        <p:txBody>
          <a:bodyPr wrap="square" lIns="0" tIns="0" rIns="0" bIns="0" rtlCol="0">
            <a:noAutofit/>
          </a:bodyPr>
          <a:lstStyle/>
          <a:p>
            <a:pPr marL="19050">
              <a:lnSpc>
                <a:spcPts val="750"/>
              </a:lnSpc>
            </a:pPr>
            <a:endParaRPr sz="750"/>
          </a:p>
        </p:txBody>
      </p:sp>
      <p:sp>
        <p:nvSpPr>
          <p:cNvPr id="3" name="object 3"/>
          <p:cNvSpPr txBox="1"/>
          <p:nvPr/>
        </p:nvSpPr>
        <p:spPr>
          <a:xfrm>
            <a:off x="1357293" y="4713123"/>
            <a:ext cx="6454254" cy="342902"/>
          </a:xfrm>
          <a:prstGeom prst="rect">
            <a:avLst/>
          </a:prstGeom>
        </p:spPr>
        <p:txBody>
          <a:bodyPr wrap="square" lIns="0" tIns="0" rIns="0" bIns="0" rtlCol="0">
            <a:noAutofit/>
          </a:bodyPr>
          <a:lstStyle/>
          <a:p>
            <a:pPr marL="68599">
              <a:lnSpc>
                <a:spcPct val="95825"/>
              </a:lnSpc>
              <a:spcBef>
                <a:spcPts val="300"/>
              </a:spcBef>
            </a:pPr>
            <a:r>
              <a:rPr sz="900" dirty="0">
                <a:latin typeface="Wingdings"/>
                <a:cs typeface="Wingdings"/>
              </a:rPr>
              <a:t></a:t>
            </a:r>
            <a:r>
              <a:rPr sz="900" spc="29" dirty="0">
                <a:latin typeface="Times New Roman"/>
                <a:cs typeface="Times New Roman"/>
              </a:rPr>
              <a:t> </a:t>
            </a:r>
            <a:r>
              <a:rPr sz="900" dirty="0">
                <a:latin typeface="Trebuchet MS" pitchFamily="34" charset="0"/>
                <a:cs typeface="Arial"/>
              </a:rPr>
              <a:t>Wind mill</a:t>
            </a:r>
            <a:r>
              <a:rPr sz="900" spc="-3" dirty="0">
                <a:latin typeface="Trebuchet MS" pitchFamily="34" charset="0"/>
                <a:cs typeface="Arial"/>
              </a:rPr>
              <a:t> s</a:t>
            </a:r>
            <a:r>
              <a:rPr sz="900" dirty="0">
                <a:latin typeface="Trebuchet MS" pitchFamily="34" charset="0"/>
                <a:cs typeface="Arial"/>
              </a:rPr>
              <a:t>t</a:t>
            </a:r>
            <a:r>
              <a:rPr sz="900" spc="3" dirty="0">
                <a:latin typeface="Trebuchet MS" pitchFamily="34" charset="0"/>
                <a:cs typeface="Arial"/>
              </a:rPr>
              <a:t>r</a:t>
            </a:r>
            <a:r>
              <a:rPr sz="900" dirty="0">
                <a:latin typeface="Trebuchet MS" pitchFamily="34" charset="0"/>
                <a:cs typeface="Arial"/>
              </a:rPr>
              <a:t>ucture</a:t>
            </a:r>
          </a:p>
          <a:p>
            <a:pPr marL="68599">
              <a:lnSpc>
                <a:spcPct val="95825"/>
              </a:lnSpc>
              <a:spcBef>
                <a:spcPts val="45"/>
              </a:spcBef>
            </a:pPr>
            <a:r>
              <a:rPr sz="900" dirty="0">
                <a:latin typeface="Trebuchet MS" pitchFamily="34" charset="0"/>
                <a:cs typeface="Wingdings"/>
              </a:rPr>
              <a:t></a:t>
            </a:r>
            <a:r>
              <a:rPr sz="900" spc="29" dirty="0">
                <a:latin typeface="Trebuchet MS" pitchFamily="34" charset="0"/>
                <a:cs typeface="Times New Roman"/>
              </a:rPr>
              <a:t> </a:t>
            </a:r>
            <a:r>
              <a:rPr sz="900" dirty="0">
                <a:latin typeface="Trebuchet MS" pitchFamily="34" charset="0"/>
                <a:cs typeface="Arial"/>
              </a:rPr>
              <a:t>S</a:t>
            </a:r>
            <a:r>
              <a:rPr sz="900" spc="-3" dirty="0">
                <a:latin typeface="Trebuchet MS" pitchFamily="34" charset="0"/>
                <a:cs typeface="Arial"/>
              </a:rPr>
              <a:t>o</a:t>
            </a:r>
            <a:r>
              <a:rPr sz="900" dirty="0">
                <a:latin typeface="Trebuchet MS" pitchFamily="34" charset="0"/>
                <a:cs typeface="Arial"/>
              </a:rPr>
              <a:t>l</a:t>
            </a:r>
            <a:r>
              <a:rPr sz="900" spc="-3" dirty="0">
                <a:latin typeface="Trebuchet MS" pitchFamily="34" charset="0"/>
                <a:cs typeface="Arial"/>
              </a:rPr>
              <a:t>a</a:t>
            </a:r>
            <a:r>
              <a:rPr sz="900" dirty="0">
                <a:latin typeface="Trebuchet MS" pitchFamily="34" charset="0"/>
                <a:cs typeface="Arial"/>
              </a:rPr>
              <a:t>r struc</a:t>
            </a:r>
            <a:r>
              <a:rPr sz="900" spc="3" dirty="0">
                <a:latin typeface="Trebuchet MS" pitchFamily="34" charset="0"/>
                <a:cs typeface="Arial"/>
              </a:rPr>
              <a:t>t</a:t>
            </a:r>
            <a:r>
              <a:rPr sz="900" dirty="0">
                <a:latin typeface="Trebuchet MS" pitchFamily="34" charset="0"/>
                <a:cs typeface="Arial"/>
              </a:rPr>
              <a:t>ure</a:t>
            </a:r>
          </a:p>
        </p:txBody>
      </p:sp>
      <p:sp>
        <p:nvSpPr>
          <p:cNvPr id="82" name="Right Triangle 81"/>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4" name="Rectangle 83"/>
          <p:cNvSpPr/>
          <p:nvPr/>
        </p:nvSpPr>
        <p:spPr>
          <a:xfrm>
            <a:off x="1475656" y="339502"/>
            <a:ext cx="3108608" cy="369332"/>
          </a:xfrm>
          <a:prstGeom prst="rect">
            <a:avLst/>
          </a:prstGeom>
        </p:spPr>
        <p:txBody>
          <a:bodyPr wrap="none">
            <a:spAutoFit/>
          </a:bodyPr>
          <a:lstStyle/>
          <a:p>
            <a:pPr lvl="0">
              <a:spcBef>
                <a:spcPct val="0"/>
              </a:spcBef>
              <a:defRPr/>
            </a:pPr>
            <a:r>
              <a:rPr lang="en-IN"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rPr>
              <a:t>Product AND SERVICES</a:t>
            </a:r>
            <a:endParaRPr lang="en-IN" b="1"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ndParaRPr>
          </a:p>
        </p:txBody>
      </p:sp>
      <p:sp>
        <p:nvSpPr>
          <p:cNvPr id="85" name="Rectangle 84"/>
          <p:cNvSpPr/>
          <p:nvPr/>
        </p:nvSpPr>
        <p:spPr>
          <a:xfrm>
            <a:off x="5148064"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pic>
        <p:nvPicPr>
          <p:cNvPr id="81" name="Picture 80" descr="FINAL.bmp"/>
          <p:cNvPicPr/>
          <p:nvPr/>
        </p:nvPicPr>
        <p:blipFill>
          <a:blip r:embed="rId2"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extLst>
      <p:ext uri="{BB962C8B-B14F-4D97-AF65-F5344CB8AC3E}">
        <p14:creationId xmlns:p14="http://schemas.microsoft.com/office/powerpoint/2010/main" xmlns="" val="36694593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Triangle 7"/>
          <p:cNvSpPr/>
          <p:nvPr/>
        </p:nvSpPr>
        <p:spPr>
          <a:xfrm rot="10800000" flipH="1">
            <a:off x="0" y="0"/>
            <a:ext cx="1907704" cy="69954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Slide Number Placeholder 2"/>
          <p:cNvSpPr>
            <a:spLocks noGrp="1"/>
          </p:cNvSpPr>
          <p:nvPr>
            <p:ph type="sldNum" sz="quarter" idx="12"/>
          </p:nvPr>
        </p:nvSpPr>
        <p:spPr/>
        <p:txBody>
          <a:bodyPr>
            <a:normAutofit fontScale="92500" lnSpcReduction="20000"/>
          </a:bodyPr>
          <a:lstStyle/>
          <a:p>
            <a:pPr algn="ctr"/>
            <a:fld id="{8F82E0A0-C266-4798-8C8F-B9F91E9DA37E}" type="slidenum">
              <a:rPr lang="en-US" sz="1400" b="1" smtClean="0">
                <a:solidFill>
                  <a:srgbClr val="FFFFFF"/>
                </a:solidFill>
              </a:rPr>
              <a:pPr algn="ctr"/>
              <a:t>16</a:t>
            </a:fld>
            <a:endParaRPr lang="en-US" dirty="0"/>
          </a:p>
        </p:txBody>
      </p:sp>
      <p:sp>
        <p:nvSpPr>
          <p:cNvPr id="11" name="Title 6"/>
          <p:cNvSpPr txBox="1">
            <a:spLocks/>
          </p:cNvSpPr>
          <p:nvPr/>
        </p:nvSpPr>
        <p:spPr>
          <a:xfrm>
            <a:off x="2118676" y="1861537"/>
            <a:ext cx="4392488" cy="58306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IN" sz="3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endParaRPr>
          </a:p>
        </p:txBody>
      </p:sp>
      <p:sp>
        <p:nvSpPr>
          <p:cNvPr id="7" name="Right Triangle 6"/>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ectangle 9"/>
          <p:cNvSpPr/>
          <p:nvPr/>
        </p:nvSpPr>
        <p:spPr>
          <a:xfrm>
            <a:off x="3635896" y="1923678"/>
            <a:ext cx="1794081" cy="461665"/>
          </a:xfrm>
          <a:prstGeom prst="rect">
            <a:avLst/>
          </a:prstGeom>
        </p:spPr>
        <p:txBody>
          <a:bodyPr wrap="none">
            <a:spAutoFit/>
          </a:bodyPr>
          <a:lstStyle/>
          <a:p>
            <a:r>
              <a:rPr lang="en-US" sz="240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PRODUCTS</a:t>
            </a:r>
            <a:endParaRPr lang="en-US" sz="2400" dirty="0"/>
          </a:p>
        </p:txBody>
      </p:sp>
      <p:sp>
        <p:nvSpPr>
          <p:cNvPr id="9" name="Rectangle 8"/>
          <p:cNvSpPr/>
          <p:nvPr/>
        </p:nvSpPr>
        <p:spPr>
          <a:xfrm>
            <a:off x="5148064"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pic>
        <p:nvPicPr>
          <p:cNvPr id="12" name="Picture 11" descr="FINAL.bmp"/>
          <p:cNvPicPr/>
          <p:nvPr/>
        </p:nvPicPr>
        <p:blipFill>
          <a:blip r:embed="rId3"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extLst>
      <p:ext uri="{BB962C8B-B14F-4D97-AF65-F5344CB8AC3E}">
        <p14:creationId xmlns:p14="http://schemas.microsoft.com/office/powerpoint/2010/main" xmlns="" val="32295494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p:cNvPicPr>
            <a:picLocks noChangeAspect="1" noChangeArrowheads="1"/>
          </p:cNvPicPr>
          <p:nvPr/>
        </p:nvPicPr>
        <p:blipFill>
          <a:blip r:embed="rId2" cstate="print"/>
          <a:srcRect/>
          <a:stretch>
            <a:fillRect/>
          </a:stretch>
        </p:blipFill>
        <p:spPr bwMode="auto">
          <a:xfrm>
            <a:off x="2051720" y="1059582"/>
            <a:ext cx="4680520" cy="2376264"/>
          </a:xfrm>
          <a:prstGeom prst="rect">
            <a:avLst/>
          </a:prstGeom>
          <a:noFill/>
          <a:ln w="9525">
            <a:noFill/>
            <a:miter lim="800000"/>
            <a:headEnd/>
            <a:tailEnd/>
          </a:ln>
        </p:spPr>
      </p:pic>
      <p:sp>
        <p:nvSpPr>
          <p:cNvPr id="7" name="TextBox 6"/>
          <p:cNvSpPr txBox="1"/>
          <p:nvPr/>
        </p:nvSpPr>
        <p:spPr>
          <a:xfrm>
            <a:off x="3059832" y="3651870"/>
            <a:ext cx="2448272" cy="307777"/>
          </a:xfrm>
          <a:prstGeom prst="rect">
            <a:avLst/>
          </a:prstGeom>
          <a:noFill/>
        </p:spPr>
        <p:txBody>
          <a:bodyPr wrap="square" rtlCol="0">
            <a:spAutoFit/>
          </a:bodyPr>
          <a:lstStyle/>
          <a:p>
            <a:pPr algn="ctr"/>
            <a:r>
              <a:rPr lang="en-US" sz="1400" dirty="0" smtClean="0">
                <a:latin typeface="Trebuchet MS" pitchFamily="34" charset="0"/>
              </a:rPr>
              <a:t>Storage Racks</a:t>
            </a:r>
            <a:endParaRPr lang="en-US" sz="1400" dirty="0">
              <a:latin typeface="Trebuchet MS" pitchFamily="34" charset="0"/>
            </a:endParaRPr>
          </a:p>
        </p:txBody>
      </p:sp>
      <p:sp>
        <p:nvSpPr>
          <p:cNvPr id="8" name="Right Triangle 7"/>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pic>
        <p:nvPicPr>
          <p:cNvPr id="10" name="Picture 9" descr="FINAL.bmp"/>
          <p:cNvPicPr/>
          <p:nvPr/>
        </p:nvPicPr>
        <p:blipFill>
          <a:blip r:embed="rId3" cstate="print"/>
          <a:srcRect l="24243" t="28005" r="53030" b="38390"/>
          <a:stretch>
            <a:fillRect/>
          </a:stretch>
        </p:blipFill>
        <p:spPr>
          <a:xfrm>
            <a:off x="5004048"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12" name="Rectangle 11"/>
          <p:cNvSpPr/>
          <p:nvPr/>
        </p:nvSpPr>
        <p:spPr>
          <a:xfrm>
            <a:off x="1403648" y="555526"/>
            <a:ext cx="3084562" cy="369332"/>
          </a:xfrm>
          <a:prstGeom prst="rect">
            <a:avLst/>
          </a:prstGeom>
        </p:spPr>
        <p:txBody>
          <a:bodyPr wrap="none">
            <a:spAutoFit/>
          </a:bodyPr>
          <a:lstStyle/>
          <a:p>
            <a:r>
              <a:rPr lang="en-US"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Trebuchet MS" pitchFamily="34" charset="0"/>
              </a:rPr>
              <a:t>STORAGE  SYSTEM PRODUCT</a:t>
            </a:r>
            <a:endParaRPr lang="en-US" dirty="0">
              <a:latin typeface="Trebuchet MS"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7584" y="411510"/>
            <a:ext cx="2262158" cy="369332"/>
          </a:xfrm>
          <a:prstGeom prst="rect">
            <a:avLst/>
          </a:prstGeom>
        </p:spPr>
        <p:txBody>
          <a:bodyPr wrap="none">
            <a:spAutoFit/>
          </a:bodyPr>
          <a:lstStyle/>
          <a:p>
            <a:r>
              <a:rPr lang="en-US"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j-lt"/>
              </a:rPr>
              <a:t>DESIGN PROCESS</a:t>
            </a:r>
            <a:endParaRPr lang="en-US" dirty="0">
              <a:latin typeface="+mj-lt"/>
            </a:endParaRPr>
          </a:p>
        </p:txBody>
      </p:sp>
      <p:graphicFrame>
        <p:nvGraphicFramePr>
          <p:cNvPr id="6" name="Diagram 5"/>
          <p:cNvGraphicFramePr/>
          <p:nvPr/>
        </p:nvGraphicFramePr>
        <p:xfrm>
          <a:off x="395536" y="843558"/>
          <a:ext cx="8136904" cy="3760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p:cNvGraphicFramePr/>
          <p:nvPr/>
        </p:nvGraphicFramePr>
        <p:xfrm>
          <a:off x="395536" y="1491630"/>
          <a:ext cx="7848872" cy="311212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Down Arrow 10"/>
          <p:cNvSpPr/>
          <p:nvPr/>
        </p:nvSpPr>
        <p:spPr>
          <a:xfrm>
            <a:off x="7524328" y="2499742"/>
            <a:ext cx="288032" cy="288032"/>
          </a:xfrm>
          <a:prstGeom prst="downArrow">
            <a:avLst/>
          </a:prstGeom>
          <a:solidFill>
            <a:schemeClr val="accent1">
              <a:alpha val="18000"/>
            </a:schemeClr>
          </a:solidFill>
          <a:ln>
            <a:solidFill>
              <a:schemeClr val="bg1"/>
            </a:solidFill>
          </a:ln>
        </p:spPr>
        <p:txBody>
          <a:bodyPr wrap="square" lIns="0" tIns="0" rIns="0" bIns="0" rtlCol="0" anchor="ctr">
            <a:noAutofit/>
          </a:bodyPr>
          <a:lstStyle/>
          <a:p>
            <a:pPr algn="ctr"/>
            <a:endParaRPr lang="en-US" sz="1350" dirty="0">
              <a:solidFill>
                <a:srgbClr val="0070C0"/>
              </a:solidFill>
            </a:endParaRPr>
          </a:p>
        </p:txBody>
      </p:sp>
      <p:pic>
        <p:nvPicPr>
          <p:cNvPr id="13" name="Picture 12" descr="FINAL.bmp"/>
          <p:cNvPicPr/>
          <p:nvPr/>
        </p:nvPicPr>
        <p:blipFill>
          <a:blip r:embed="rId10"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14" name="Rectangle 13"/>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cstate="print"/>
          <a:srcRect/>
          <a:stretch>
            <a:fillRect/>
          </a:stretch>
        </p:blipFill>
        <p:spPr bwMode="auto">
          <a:xfrm>
            <a:off x="395536" y="1635646"/>
            <a:ext cx="2376265" cy="2557748"/>
          </a:xfrm>
          <a:prstGeom prst="rect">
            <a:avLst/>
          </a:prstGeom>
          <a:noFill/>
          <a:ln w="9525">
            <a:noFill/>
            <a:miter lim="800000"/>
            <a:headEnd/>
            <a:tailEnd/>
          </a:ln>
        </p:spPr>
      </p:pic>
      <p:pic>
        <p:nvPicPr>
          <p:cNvPr id="36867" name="Picture 3"/>
          <p:cNvPicPr>
            <a:picLocks noChangeAspect="1" noChangeArrowheads="1"/>
          </p:cNvPicPr>
          <p:nvPr/>
        </p:nvPicPr>
        <p:blipFill>
          <a:blip r:embed="rId4" cstate="print"/>
          <a:srcRect/>
          <a:stretch>
            <a:fillRect/>
          </a:stretch>
        </p:blipFill>
        <p:spPr bwMode="auto">
          <a:xfrm>
            <a:off x="6084168" y="1563638"/>
            <a:ext cx="2880320" cy="2376264"/>
          </a:xfrm>
          <a:prstGeom prst="rect">
            <a:avLst/>
          </a:prstGeom>
          <a:noFill/>
          <a:ln w="9525">
            <a:noFill/>
            <a:miter lim="800000"/>
            <a:headEnd/>
            <a:tailEnd/>
          </a:ln>
        </p:spPr>
      </p:pic>
      <p:sp>
        <p:nvSpPr>
          <p:cNvPr id="5" name="Right Triangle 4"/>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Rectangle 5"/>
          <p:cNvSpPr/>
          <p:nvPr/>
        </p:nvSpPr>
        <p:spPr>
          <a:xfrm>
            <a:off x="5148064"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8" name="Rectangle 7"/>
          <p:cNvSpPr/>
          <p:nvPr/>
        </p:nvSpPr>
        <p:spPr>
          <a:xfrm>
            <a:off x="827584" y="411510"/>
            <a:ext cx="2736711" cy="369332"/>
          </a:xfrm>
          <a:prstGeom prst="rect">
            <a:avLst/>
          </a:prstGeom>
        </p:spPr>
        <p:txBody>
          <a:bodyPr wrap="none">
            <a:spAutoFit/>
          </a:bodyPr>
          <a:lstStyle/>
          <a:p>
            <a:r>
              <a:rPr lang="en-US"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DESIGN &amp; SIMULATION</a:t>
            </a:r>
            <a:endParaRPr lang="en-US" dirty="0"/>
          </a:p>
        </p:txBody>
      </p:sp>
      <p:pic>
        <p:nvPicPr>
          <p:cNvPr id="24578" name="Picture 2"/>
          <p:cNvPicPr>
            <a:picLocks noChangeAspect="1" noChangeArrowheads="1"/>
          </p:cNvPicPr>
          <p:nvPr/>
        </p:nvPicPr>
        <p:blipFill>
          <a:blip r:embed="rId5" cstate="print"/>
          <a:srcRect/>
          <a:stretch>
            <a:fillRect/>
          </a:stretch>
        </p:blipFill>
        <p:spPr bwMode="auto">
          <a:xfrm>
            <a:off x="3203848" y="1563638"/>
            <a:ext cx="2376264" cy="2520280"/>
          </a:xfrm>
          <a:prstGeom prst="rect">
            <a:avLst/>
          </a:prstGeom>
          <a:noFill/>
          <a:ln w="9525">
            <a:noFill/>
            <a:miter lim="800000"/>
            <a:headEnd/>
            <a:tailEnd/>
          </a:ln>
        </p:spPr>
      </p:pic>
      <p:pic>
        <p:nvPicPr>
          <p:cNvPr id="10" name="Picture 9" descr="FINAL.bmp"/>
          <p:cNvPicPr/>
          <p:nvPr/>
        </p:nvPicPr>
        <p:blipFill>
          <a:blip r:embed="rId6"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9" name="TextBox 8"/>
          <p:cNvSpPr txBox="1"/>
          <p:nvPr/>
        </p:nvSpPr>
        <p:spPr>
          <a:xfrm>
            <a:off x="827584" y="1131590"/>
            <a:ext cx="1944216" cy="338554"/>
          </a:xfrm>
          <a:prstGeom prst="rect">
            <a:avLst/>
          </a:prstGeom>
          <a:noFill/>
        </p:spPr>
        <p:txBody>
          <a:bodyPr wrap="square" rtlCol="0">
            <a:spAutoFit/>
          </a:bodyPr>
          <a:lstStyle/>
          <a:p>
            <a:r>
              <a:rPr lang="en-US" sz="1600" dirty="0" smtClean="0">
                <a:latin typeface="+mj-lt"/>
              </a:rPr>
              <a:t>1. DESIGN - </a:t>
            </a:r>
            <a:endParaRPr lang="en-US" sz="1600" dirty="0">
              <a:latin typeface="+mj-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683568" y="771550"/>
            <a:ext cx="3480445" cy="1728192"/>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4572000" y="771550"/>
            <a:ext cx="3649985" cy="1584176"/>
          </a:xfrm>
          <a:prstGeom prst="rect">
            <a:avLst/>
          </a:prstGeom>
          <a:noFill/>
          <a:ln w="9525">
            <a:noFill/>
            <a:miter lim="800000"/>
            <a:headEnd/>
            <a:tailEnd/>
          </a:ln>
        </p:spPr>
      </p:pic>
      <p:sp>
        <p:nvSpPr>
          <p:cNvPr id="8" name="Right Triangle 7"/>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pic>
        <p:nvPicPr>
          <p:cNvPr id="25602" name="Picture 2"/>
          <p:cNvPicPr>
            <a:picLocks noChangeAspect="1" noChangeArrowheads="1"/>
          </p:cNvPicPr>
          <p:nvPr/>
        </p:nvPicPr>
        <p:blipFill>
          <a:blip r:embed="rId4" cstate="print"/>
          <a:srcRect/>
          <a:stretch>
            <a:fillRect/>
          </a:stretch>
        </p:blipFill>
        <p:spPr bwMode="auto">
          <a:xfrm>
            <a:off x="755576" y="2643758"/>
            <a:ext cx="3528392" cy="2219003"/>
          </a:xfrm>
          <a:prstGeom prst="rect">
            <a:avLst/>
          </a:prstGeom>
          <a:noFill/>
          <a:ln w="9525">
            <a:noFill/>
            <a:miter lim="800000"/>
            <a:headEnd/>
            <a:tailEnd/>
          </a:ln>
        </p:spPr>
      </p:pic>
      <p:pic>
        <p:nvPicPr>
          <p:cNvPr id="25603" name="Picture 3"/>
          <p:cNvPicPr>
            <a:picLocks noChangeAspect="1" noChangeArrowheads="1"/>
          </p:cNvPicPr>
          <p:nvPr/>
        </p:nvPicPr>
        <p:blipFill>
          <a:blip r:embed="rId5" cstate="print"/>
          <a:srcRect/>
          <a:stretch>
            <a:fillRect/>
          </a:stretch>
        </p:blipFill>
        <p:spPr bwMode="auto">
          <a:xfrm>
            <a:off x="4716016" y="2643758"/>
            <a:ext cx="3465637" cy="2143696"/>
          </a:xfrm>
          <a:prstGeom prst="rect">
            <a:avLst/>
          </a:prstGeom>
          <a:noFill/>
          <a:ln w="9525">
            <a:noFill/>
            <a:miter lim="800000"/>
            <a:headEnd/>
            <a:tailEnd/>
          </a:ln>
        </p:spPr>
      </p:pic>
      <p:pic>
        <p:nvPicPr>
          <p:cNvPr id="13" name="Picture 12" descr="FINAL.bmp"/>
          <p:cNvPicPr/>
          <p:nvPr/>
        </p:nvPicPr>
        <p:blipFill>
          <a:blip r:embed="rId6" cstate="print"/>
          <a:srcRect l="24243" t="28005" r="53030" b="38390"/>
          <a:stretch>
            <a:fillRect/>
          </a:stretch>
        </p:blipFill>
        <p:spPr>
          <a:xfrm>
            <a:off x="5004048"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10" name="Rectangle 9"/>
          <p:cNvSpPr/>
          <p:nvPr/>
        </p:nvSpPr>
        <p:spPr>
          <a:xfrm>
            <a:off x="971600" y="339502"/>
            <a:ext cx="1836528" cy="338554"/>
          </a:xfrm>
          <a:prstGeom prst="rect">
            <a:avLst/>
          </a:prstGeom>
        </p:spPr>
        <p:txBody>
          <a:bodyPr wrap="none">
            <a:spAutoFit/>
          </a:bodyPr>
          <a:lstStyle/>
          <a:p>
            <a:r>
              <a:rPr lang="en-US" sz="1600" dirty="0" smtClean="0">
                <a:latin typeface="+mj-lt"/>
              </a:rPr>
              <a:t>2. SIMULATION - </a:t>
            </a:r>
            <a:endParaRPr lang="en-US" sz="1600" dirty="0">
              <a:latin typeface="+mj-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a:stretch>
            <a:fillRect/>
          </a:stretch>
        </p:blipFill>
        <p:spPr bwMode="auto">
          <a:xfrm>
            <a:off x="827584" y="1059582"/>
            <a:ext cx="3134494" cy="2808312"/>
          </a:xfrm>
          <a:prstGeom prst="rect">
            <a:avLst/>
          </a:prstGeom>
          <a:noFill/>
          <a:ln w="9525">
            <a:noFill/>
            <a:miter lim="800000"/>
            <a:headEnd/>
            <a:tailEnd/>
          </a:ln>
        </p:spPr>
      </p:pic>
      <p:pic>
        <p:nvPicPr>
          <p:cNvPr id="26627" name="Picture 3"/>
          <p:cNvPicPr>
            <a:picLocks noChangeAspect="1" noChangeArrowheads="1"/>
          </p:cNvPicPr>
          <p:nvPr/>
        </p:nvPicPr>
        <p:blipFill>
          <a:blip r:embed="rId3" cstate="print"/>
          <a:srcRect/>
          <a:stretch>
            <a:fillRect/>
          </a:stretch>
        </p:blipFill>
        <p:spPr bwMode="auto">
          <a:xfrm>
            <a:off x="4644008" y="987574"/>
            <a:ext cx="3415333" cy="2736304"/>
          </a:xfrm>
          <a:prstGeom prst="rect">
            <a:avLst/>
          </a:prstGeom>
          <a:noFill/>
          <a:ln w="9525">
            <a:noFill/>
            <a:miter lim="800000"/>
            <a:headEnd/>
            <a:tailEnd/>
          </a:ln>
        </p:spPr>
      </p:pic>
      <p:sp>
        <p:nvSpPr>
          <p:cNvPr id="5" name="Right Triangle 4"/>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descr="FINAL.bmp"/>
          <p:cNvPicPr/>
          <p:nvPr/>
        </p:nvPicPr>
        <p:blipFill>
          <a:blip r:embed="rId4" cstate="print"/>
          <a:srcRect l="24243" t="28005" r="53030" b="38390"/>
          <a:stretch>
            <a:fillRect/>
          </a:stretch>
        </p:blipFill>
        <p:spPr>
          <a:xfrm>
            <a:off x="5004048"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7" name="Rectangle 6"/>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ight Triangle 4"/>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descr="FINAL.bmp"/>
          <p:cNvPicPr/>
          <p:nvPr/>
        </p:nvPicPr>
        <p:blipFill>
          <a:blip r:embed="rId2" cstate="print"/>
          <a:srcRect l="24243" t="28005" r="53030" b="38390"/>
          <a:stretch>
            <a:fillRect/>
          </a:stretch>
        </p:blipFill>
        <p:spPr>
          <a:xfrm>
            <a:off x="5004048"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7" name="Rectangle 6"/>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pic>
        <p:nvPicPr>
          <p:cNvPr id="2050" name="Picture 2"/>
          <p:cNvPicPr>
            <a:picLocks noChangeAspect="1" noChangeArrowheads="1"/>
          </p:cNvPicPr>
          <p:nvPr/>
        </p:nvPicPr>
        <p:blipFill>
          <a:blip r:embed="rId3"/>
          <a:srcRect/>
          <a:stretch>
            <a:fillRect/>
          </a:stretch>
        </p:blipFill>
        <p:spPr bwMode="auto">
          <a:xfrm>
            <a:off x="857224" y="1928808"/>
            <a:ext cx="3314696" cy="2815054"/>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cstate="print"/>
          <a:srcRect/>
          <a:stretch>
            <a:fillRect/>
          </a:stretch>
        </p:blipFill>
        <p:spPr bwMode="auto">
          <a:xfrm>
            <a:off x="5072066" y="1928808"/>
            <a:ext cx="3071834" cy="2811690"/>
          </a:xfrm>
          <a:prstGeom prst="rect">
            <a:avLst/>
          </a:prstGeom>
          <a:noFill/>
          <a:ln w="9525">
            <a:noFill/>
            <a:miter lim="800000"/>
            <a:headEnd/>
            <a:tailEnd/>
          </a:ln>
          <a:effectLst/>
        </p:spPr>
      </p:pic>
      <p:sp>
        <p:nvSpPr>
          <p:cNvPr id="9" name="TextBox 8"/>
          <p:cNvSpPr txBox="1"/>
          <p:nvPr/>
        </p:nvSpPr>
        <p:spPr>
          <a:xfrm>
            <a:off x="1857356" y="928676"/>
            <a:ext cx="2857520" cy="369332"/>
          </a:xfrm>
          <a:prstGeom prst="rect">
            <a:avLst/>
          </a:prstGeom>
          <a:noFill/>
        </p:spPr>
        <p:txBody>
          <a:bodyPr wrap="square" rtlCol="0">
            <a:spAutoFit/>
          </a:bodyPr>
          <a:lstStyle/>
          <a:p>
            <a:r>
              <a:rPr lang="en-US" b="1" dirty="0" smtClean="0"/>
              <a:t>WELDING FIXTURE</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ight Triangle 4"/>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descr="FINAL.bmp"/>
          <p:cNvPicPr/>
          <p:nvPr/>
        </p:nvPicPr>
        <p:blipFill>
          <a:blip r:embed="rId2" cstate="print"/>
          <a:srcRect l="24243" t="28005" r="53030" b="38390"/>
          <a:stretch>
            <a:fillRect/>
          </a:stretch>
        </p:blipFill>
        <p:spPr>
          <a:xfrm>
            <a:off x="5004048"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7" name="Rectangle 6"/>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9" name="TextBox 8"/>
          <p:cNvSpPr txBox="1"/>
          <p:nvPr/>
        </p:nvSpPr>
        <p:spPr>
          <a:xfrm>
            <a:off x="1857356" y="571486"/>
            <a:ext cx="2857520" cy="369332"/>
          </a:xfrm>
          <a:prstGeom prst="rect">
            <a:avLst/>
          </a:prstGeom>
          <a:noFill/>
        </p:spPr>
        <p:txBody>
          <a:bodyPr wrap="square" rtlCol="0">
            <a:spAutoFit/>
          </a:bodyPr>
          <a:lstStyle/>
          <a:p>
            <a:r>
              <a:rPr lang="en-US" b="1" dirty="0" smtClean="0"/>
              <a:t>WELDING FIXTURE</a:t>
            </a:r>
            <a:endParaRPr lang="en-US" b="1" dirty="0"/>
          </a:p>
        </p:txBody>
      </p:sp>
      <p:pic>
        <p:nvPicPr>
          <p:cNvPr id="3074" name="Picture 2"/>
          <p:cNvPicPr>
            <a:picLocks noChangeAspect="1" noChangeArrowheads="1"/>
          </p:cNvPicPr>
          <p:nvPr/>
        </p:nvPicPr>
        <p:blipFill>
          <a:blip r:embed="rId3" cstate="print"/>
          <a:srcRect/>
          <a:stretch>
            <a:fillRect/>
          </a:stretch>
        </p:blipFill>
        <p:spPr bwMode="auto">
          <a:xfrm>
            <a:off x="285720" y="1571618"/>
            <a:ext cx="2643206" cy="1821870"/>
          </a:xfrm>
          <a:prstGeom prst="rect">
            <a:avLst/>
          </a:prstGeom>
          <a:noFill/>
          <a:ln w="9525">
            <a:noFill/>
            <a:miter lim="800000"/>
            <a:headEnd/>
            <a:tailEnd/>
          </a:ln>
          <a:effectLst/>
        </p:spPr>
      </p:pic>
      <p:pic>
        <p:nvPicPr>
          <p:cNvPr id="3075" name="Picture 3"/>
          <p:cNvPicPr>
            <a:picLocks noChangeAspect="1" noChangeArrowheads="1"/>
          </p:cNvPicPr>
          <p:nvPr/>
        </p:nvPicPr>
        <p:blipFill>
          <a:blip r:embed="rId4"/>
          <a:srcRect/>
          <a:stretch>
            <a:fillRect/>
          </a:stretch>
        </p:blipFill>
        <p:spPr bwMode="auto">
          <a:xfrm>
            <a:off x="3071802" y="1571619"/>
            <a:ext cx="3109912" cy="2143139"/>
          </a:xfrm>
          <a:prstGeom prst="rect">
            <a:avLst/>
          </a:prstGeom>
          <a:noFill/>
          <a:ln w="9525">
            <a:noFill/>
            <a:miter lim="800000"/>
            <a:headEnd/>
            <a:tailEnd/>
          </a:ln>
          <a:effectLst/>
        </p:spPr>
      </p:pic>
      <p:pic>
        <p:nvPicPr>
          <p:cNvPr id="3076" name="Picture 4"/>
          <p:cNvPicPr>
            <a:picLocks noChangeAspect="1" noChangeArrowheads="1"/>
          </p:cNvPicPr>
          <p:nvPr/>
        </p:nvPicPr>
        <p:blipFill>
          <a:blip r:embed="rId5"/>
          <a:srcRect/>
          <a:stretch>
            <a:fillRect/>
          </a:stretch>
        </p:blipFill>
        <p:spPr bwMode="auto">
          <a:xfrm>
            <a:off x="6357950" y="1571618"/>
            <a:ext cx="2428892" cy="21431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a:stretch>
            <a:fillRect/>
          </a:stretch>
        </p:blipFill>
        <p:spPr bwMode="auto">
          <a:xfrm>
            <a:off x="323528" y="1131590"/>
            <a:ext cx="3862015" cy="2232248"/>
          </a:xfrm>
          <a:prstGeom prst="rect">
            <a:avLst/>
          </a:prstGeom>
          <a:noFill/>
          <a:ln w="9525">
            <a:noFill/>
            <a:miter lim="800000"/>
            <a:headEnd/>
            <a:tailEnd/>
          </a:ln>
        </p:spPr>
      </p:pic>
      <p:pic>
        <p:nvPicPr>
          <p:cNvPr id="23555" name="Picture 3"/>
          <p:cNvPicPr>
            <a:picLocks noChangeAspect="1" noChangeArrowheads="1"/>
          </p:cNvPicPr>
          <p:nvPr/>
        </p:nvPicPr>
        <p:blipFill>
          <a:blip r:embed="rId3" cstate="print"/>
          <a:srcRect/>
          <a:stretch>
            <a:fillRect/>
          </a:stretch>
        </p:blipFill>
        <p:spPr bwMode="auto">
          <a:xfrm>
            <a:off x="4932040" y="1131590"/>
            <a:ext cx="3528392" cy="2232248"/>
          </a:xfrm>
          <a:prstGeom prst="rect">
            <a:avLst/>
          </a:prstGeom>
          <a:noFill/>
          <a:ln w="9525">
            <a:noFill/>
            <a:miter lim="800000"/>
            <a:headEnd/>
            <a:tailEnd/>
          </a:ln>
        </p:spPr>
      </p:pic>
      <p:sp>
        <p:nvSpPr>
          <p:cNvPr id="5" name="TextBox 4"/>
          <p:cNvSpPr txBox="1"/>
          <p:nvPr/>
        </p:nvSpPr>
        <p:spPr>
          <a:xfrm>
            <a:off x="467544" y="3579862"/>
            <a:ext cx="3384376" cy="307777"/>
          </a:xfrm>
          <a:prstGeom prst="rect">
            <a:avLst/>
          </a:prstGeom>
          <a:noFill/>
        </p:spPr>
        <p:txBody>
          <a:bodyPr wrap="square" rtlCol="0">
            <a:spAutoFit/>
          </a:bodyPr>
          <a:lstStyle/>
          <a:p>
            <a:r>
              <a:rPr lang="en-US" sz="1400" dirty="0" smtClean="0">
                <a:latin typeface="Trebuchet MS" pitchFamily="34" charset="0"/>
              </a:rPr>
              <a:t> Pallet (Blanking pallet Capacity 30 MT)</a:t>
            </a:r>
            <a:endParaRPr lang="en-US" sz="1400" dirty="0">
              <a:latin typeface="Trebuchet MS" pitchFamily="34" charset="0"/>
            </a:endParaRPr>
          </a:p>
        </p:txBody>
      </p:sp>
      <p:sp>
        <p:nvSpPr>
          <p:cNvPr id="6" name="TextBox 5"/>
          <p:cNvSpPr txBox="1"/>
          <p:nvPr/>
        </p:nvSpPr>
        <p:spPr>
          <a:xfrm>
            <a:off x="4716016" y="3651870"/>
            <a:ext cx="3816424" cy="523220"/>
          </a:xfrm>
          <a:prstGeom prst="rect">
            <a:avLst/>
          </a:prstGeom>
          <a:noFill/>
        </p:spPr>
        <p:txBody>
          <a:bodyPr wrap="square" rtlCol="0">
            <a:spAutoFit/>
          </a:bodyPr>
          <a:lstStyle/>
          <a:p>
            <a:r>
              <a:rPr lang="en-US" sz="1400" dirty="0" smtClean="0">
                <a:latin typeface="Trebuchet MS" pitchFamily="34" charset="0"/>
              </a:rPr>
              <a:t>     M.S. Pallet( Light weight pallet capacity 1 MT)</a:t>
            </a:r>
            <a:endParaRPr lang="en-US" sz="1400" dirty="0">
              <a:latin typeface="Trebuchet MS" pitchFamily="34" charset="0"/>
            </a:endParaRPr>
          </a:p>
        </p:txBody>
      </p:sp>
      <p:sp>
        <p:nvSpPr>
          <p:cNvPr id="8" name="Rectangle 7"/>
          <p:cNvSpPr/>
          <p:nvPr/>
        </p:nvSpPr>
        <p:spPr>
          <a:xfrm>
            <a:off x="395536" y="627534"/>
            <a:ext cx="1180644" cy="369332"/>
          </a:xfrm>
          <a:prstGeom prst="rect">
            <a:avLst/>
          </a:prstGeom>
        </p:spPr>
        <p:txBody>
          <a:bodyPr wrap="none">
            <a:spAutoFit/>
          </a:bodyPr>
          <a:lstStyle/>
          <a:p>
            <a:r>
              <a:rPr lang="en-US"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j-lt"/>
              </a:rPr>
              <a:t>PALLETS</a:t>
            </a:r>
            <a:endParaRPr lang="en-US" dirty="0">
              <a:latin typeface="+mj-lt"/>
            </a:endParaRPr>
          </a:p>
        </p:txBody>
      </p:sp>
      <p:sp>
        <p:nvSpPr>
          <p:cNvPr id="9" name="Right Triangle 8"/>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0" name="Picture 9" descr="FINAL.bmp"/>
          <p:cNvPicPr/>
          <p:nvPr/>
        </p:nvPicPr>
        <p:blipFill>
          <a:blip r:embed="rId4" cstate="print"/>
          <a:srcRect l="24243" t="28005" r="53030" b="38390"/>
          <a:stretch>
            <a:fillRect/>
          </a:stretch>
        </p:blipFill>
        <p:spPr>
          <a:xfrm>
            <a:off x="5004048"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11" name="Rectangle 10"/>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blip>
          <a:stretch>
            <a:fillRect/>
          </a:stretch>
        </p:blipFill>
        <p:spPr>
          <a:xfrm>
            <a:off x="755576" y="1059582"/>
            <a:ext cx="2880320" cy="216024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 name="Picture 2"/>
          <p:cNvPicPr>
            <a:picLocks noChangeAspect="1" noChangeArrowheads="1"/>
          </p:cNvPicPr>
          <p:nvPr/>
        </p:nvPicPr>
        <p:blipFill>
          <a:blip r:embed="rId3" cstate="email">
            <a:extLst/>
          </a:blip>
          <a:srcRect/>
          <a:stretch>
            <a:fillRect/>
          </a:stretch>
        </p:blipFill>
        <p:spPr bwMode="auto">
          <a:xfrm>
            <a:off x="4860032" y="915566"/>
            <a:ext cx="2880320" cy="2592288"/>
          </a:xfrm>
          <a:prstGeom prst="rect">
            <a:avLst/>
          </a:prstGeom>
          <a:ln>
            <a:noFill/>
          </a:ln>
          <a:effectLst>
            <a:softEdge rad="112500"/>
          </a:effectLst>
          <a:extLst/>
        </p:spPr>
      </p:pic>
      <p:sp>
        <p:nvSpPr>
          <p:cNvPr id="5" name="TextBox 4"/>
          <p:cNvSpPr txBox="1"/>
          <p:nvPr/>
        </p:nvSpPr>
        <p:spPr>
          <a:xfrm>
            <a:off x="5004048" y="4011910"/>
            <a:ext cx="2664296" cy="523220"/>
          </a:xfrm>
          <a:prstGeom prst="rect">
            <a:avLst/>
          </a:prstGeom>
          <a:noFill/>
        </p:spPr>
        <p:txBody>
          <a:bodyPr wrap="square" rtlCol="0">
            <a:spAutoFit/>
          </a:bodyPr>
          <a:lstStyle/>
          <a:p>
            <a:r>
              <a:rPr lang="en-US" sz="1400" dirty="0" smtClean="0">
                <a:latin typeface="Trebuchet MS" pitchFamily="34" charset="0"/>
              </a:rPr>
              <a:t> Gravity Conveyor Installed at M&amp;M line</a:t>
            </a:r>
            <a:endParaRPr lang="en-US" sz="1400" dirty="0">
              <a:latin typeface="Trebuchet MS" pitchFamily="34" charset="0"/>
            </a:endParaRPr>
          </a:p>
        </p:txBody>
      </p:sp>
      <p:sp>
        <p:nvSpPr>
          <p:cNvPr id="6" name="Rectangle 5"/>
          <p:cNvSpPr/>
          <p:nvPr/>
        </p:nvSpPr>
        <p:spPr>
          <a:xfrm>
            <a:off x="827584" y="4011910"/>
            <a:ext cx="2520280" cy="523220"/>
          </a:xfrm>
          <a:prstGeom prst="rect">
            <a:avLst/>
          </a:prstGeom>
        </p:spPr>
        <p:txBody>
          <a:bodyPr wrap="square">
            <a:spAutoFit/>
          </a:bodyPr>
          <a:lstStyle/>
          <a:p>
            <a:r>
              <a:rPr lang="en-US" sz="1400" dirty="0" smtClean="0">
                <a:latin typeface="Trebuchet MS" pitchFamily="34" charset="0"/>
              </a:rPr>
              <a:t> Roller Conveyor Installed at Track Component</a:t>
            </a:r>
            <a:endParaRPr lang="en-US" sz="1400" dirty="0">
              <a:latin typeface="Trebuchet MS" pitchFamily="34" charset="0"/>
            </a:endParaRPr>
          </a:p>
        </p:txBody>
      </p:sp>
      <p:pic>
        <p:nvPicPr>
          <p:cNvPr id="7" name="Picture 6" descr="FINAL.bmp"/>
          <p:cNvPicPr/>
          <p:nvPr/>
        </p:nvPicPr>
        <p:blipFill>
          <a:blip r:embed="rId4" cstate="print"/>
          <a:srcRect l="24243" t="28005" r="53030" b="38390"/>
          <a:stretch>
            <a:fillRect/>
          </a:stretch>
        </p:blipFill>
        <p:spPr>
          <a:xfrm>
            <a:off x="5004048"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8" name="Rectangle 7"/>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9" name="Right Triangle 8"/>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ectangle 10"/>
          <p:cNvSpPr/>
          <p:nvPr/>
        </p:nvSpPr>
        <p:spPr>
          <a:xfrm>
            <a:off x="971600" y="483518"/>
            <a:ext cx="1659429" cy="369332"/>
          </a:xfrm>
          <a:prstGeom prst="rect">
            <a:avLst/>
          </a:prstGeom>
        </p:spPr>
        <p:txBody>
          <a:bodyPr wrap="none">
            <a:spAutoFit/>
          </a:bodyPr>
          <a:lstStyle/>
          <a:p>
            <a:r>
              <a:rPr lang="en-US"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j-lt"/>
              </a:rPr>
              <a:t>CONVEYORS</a:t>
            </a:r>
            <a:endParaRPr lang="en-US" dirty="0">
              <a:latin typeface="+mj-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771550"/>
            <a:ext cx="3240360" cy="646331"/>
          </a:xfrm>
          <a:prstGeom prst="rect">
            <a:avLst/>
          </a:prstGeom>
          <a:noFill/>
        </p:spPr>
        <p:txBody>
          <a:bodyPr wrap="square" rtlCol="0">
            <a:spAutoFit/>
          </a:bodyPr>
          <a:lstStyle/>
          <a:p>
            <a:pPr lvl="0"/>
            <a:r>
              <a:rPr lang="en-IN"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rPr>
              <a:t>AUTO SECTOR PRODUCTS</a:t>
            </a:r>
          </a:p>
          <a:p>
            <a:endParaRPr lang="en-US" dirty="0">
              <a:latin typeface="Trebuchet MS" pitchFamily="34" charset="0"/>
            </a:endParaRPr>
          </a:p>
        </p:txBody>
      </p:sp>
      <p:pic>
        <p:nvPicPr>
          <p:cNvPr id="4" name="Picture 11"/>
          <p:cNvPicPr>
            <a:picLocks noChangeAspect="1" noChangeArrowheads="1"/>
          </p:cNvPicPr>
          <p:nvPr/>
        </p:nvPicPr>
        <p:blipFill>
          <a:blip r:embed="rId2" cstate="print"/>
          <a:srcRect/>
          <a:stretch>
            <a:fillRect/>
          </a:stretch>
        </p:blipFill>
        <p:spPr bwMode="auto">
          <a:xfrm>
            <a:off x="323528" y="1491630"/>
            <a:ext cx="2592288" cy="2160240"/>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7"/>
          <p:cNvPicPr>
            <a:picLocks noChangeAspect="1" noChangeArrowheads="1"/>
          </p:cNvPicPr>
          <p:nvPr/>
        </p:nvPicPr>
        <p:blipFill>
          <a:blip r:embed="rId3" cstate="print"/>
          <a:srcRect/>
          <a:stretch>
            <a:fillRect/>
          </a:stretch>
        </p:blipFill>
        <p:spPr bwMode="auto">
          <a:xfrm>
            <a:off x="3203848" y="1491630"/>
            <a:ext cx="2448272" cy="216024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971600" y="4011910"/>
            <a:ext cx="1656184" cy="307777"/>
          </a:xfrm>
          <a:prstGeom prst="rect">
            <a:avLst/>
          </a:prstGeom>
          <a:noFill/>
        </p:spPr>
        <p:txBody>
          <a:bodyPr wrap="square" rtlCol="0">
            <a:spAutoFit/>
          </a:bodyPr>
          <a:lstStyle/>
          <a:p>
            <a:r>
              <a:rPr lang="en-US" sz="1400" dirty="0" smtClean="0">
                <a:latin typeface="Trebuchet MS" pitchFamily="34" charset="0"/>
              </a:rPr>
              <a:t>BIW Trolleys</a:t>
            </a:r>
            <a:endParaRPr lang="en-US" sz="1400" dirty="0">
              <a:latin typeface="Trebuchet MS" pitchFamily="34" charset="0"/>
            </a:endParaRPr>
          </a:p>
        </p:txBody>
      </p:sp>
      <p:sp>
        <p:nvSpPr>
          <p:cNvPr id="7" name="TextBox 6"/>
          <p:cNvSpPr txBox="1"/>
          <p:nvPr/>
        </p:nvSpPr>
        <p:spPr>
          <a:xfrm>
            <a:off x="3851920" y="4011910"/>
            <a:ext cx="1584176" cy="307777"/>
          </a:xfrm>
          <a:prstGeom prst="rect">
            <a:avLst/>
          </a:prstGeom>
          <a:noFill/>
        </p:spPr>
        <p:txBody>
          <a:bodyPr wrap="square" rtlCol="0">
            <a:spAutoFit/>
          </a:bodyPr>
          <a:lstStyle/>
          <a:p>
            <a:r>
              <a:rPr lang="en-US" sz="1400" dirty="0" smtClean="0">
                <a:latin typeface="Trebuchet MS" pitchFamily="34" charset="0"/>
              </a:rPr>
              <a:t>TCF Trolleys</a:t>
            </a:r>
            <a:endParaRPr lang="en-US" sz="1400" dirty="0">
              <a:latin typeface="Trebuchet MS" pitchFamily="34" charset="0"/>
            </a:endParaRPr>
          </a:p>
        </p:txBody>
      </p:sp>
      <p:sp>
        <p:nvSpPr>
          <p:cNvPr id="14" name="Right Triangle 13"/>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p:cNvSpPr/>
          <p:nvPr/>
        </p:nvSpPr>
        <p:spPr>
          <a:xfrm>
            <a:off x="5148064"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pic>
        <p:nvPicPr>
          <p:cNvPr id="16" name="Picture 15" descr="FINAL.bmp"/>
          <p:cNvPicPr/>
          <p:nvPr/>
        </p:nvPicPr>
        <p:blipFill>
          <a:blip r:embed="rId4"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pic>
        <p:nvPicPr>
          <p:cNvPr id="25602" name="Picture 2"/>
          <p:cNvPicPr>
            <a:picLocks noChangeAspect="1" noChangeArrowheads="1"/>
          </p:cNvPicPr>
          <p:nvPr/>
        </p:nvPicPr>
        <p:blipFill>
          <a:blip r:embed="rId5" cstate="print"/>
          <a:srcRect/>
          <a:stretch>
            <a:fillRect/>
          </a:stretch>
        </p:blipFill>
        <p:spPr bwMode="auto">
          <a:xfrm>
            <a:off x="6156176" y="1491630"/>
            <a:ext cx="2304256" cy="2160240"/>
          </a:xfrm>
          <a:prstGeom prst="rect">
            <a:avLst/>
          </a:prstGeom>
          <a:noFill/>
          <a:ln w="9525">
            <a:noFill/>
            <a:miter lim="800000"/>
            <a:headEnd/>
            <a:tailEnd/>
          </a:ln>
        </p:spPr>
      </p:pic>
      <p:sp>
        <p:nvSpPr>
          <p:cNvPr id="18" name="TextBox 17"/>
          <p:cNvSpPr txBox="1"/>
          <p:nvPr/>
        </p:nvSpPr>
        <p:spPr>
          <a:xfrm>
            <a:off x="6156176" y="3939902"/>
            <a:ext cx="2376264" cy="523220"/>
          </a:xfrm>
          <a:prstGeom prst="rect">
            <a:avLst/>
          </a:prstGeom>
          <a:noFill/>
        </p:spPr>
        <p:txBody>
          <a:bodyPr wrap="square" rtlCol="0">
            <a:spAutoFit/>
          </a:bodyPr>
          <a:lstStyle/>
          <a:p>
            <a:r>
              <a:rPr lang="en-US" sz="1400" dirty="0" smtClean="0">
                <a:latin typeface="Trebuchet MS" pitchFamily="34" charset="0"/>
              </a:rPr>
              <a:t>Jeep Compass Skin Panel handling Trolley</a:t>
            </a:r>
            <a:endParaRPr lang="en-US" sz="1400" dirty="0">
              <a:latin typeface="Trebuchet MS"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51920" y="1419622"/>
            <a:ext cx="194284" cy="270395"/>
          </a:xfrm>
          <a:prstGeom prst="rect">
            <a:avLst/>
          </a:prstGeom>
        </p:spPr>
        <p:txBody>
          <a:bodyPr wrap="none">
            <a:spAutoFit/>
          </a:bodyPr>
          <a:lstStyle/>
          <a:p>
            <a:pPr marL="9525">
              <a:lnSpc>
                <a:spcPts val="1301"/>
              </a:lnSpc>
              <a:spcBef>
                <a:spcPts val="65"/>
              </a:spcBef>
            </a:pPr>
            <a:endParaRPr lang="en-US" dirty="0">
              <a:latin typeface="Trebuchet MS" pitchFamily="34" charset="0"/>
              <a:cs typeface="Arial"/>
            </a:endParaRPr>
          </a:p>
        </p:txBody>
      </p:sp>
      <p:pic>
        <p:nvPicPr>
          <p:cNvPr id="26626" name="Picture 2"/>
          <p:cNvPicPr>
            <a:picLocks noChangeAspect="1" noChangeArrowheads="1"/>
          </p:cNvPicPr>
          <p:nvPr/>
        </p:nvPicPr>
        <p:blipFill>
          <a:blip r:embed="rId2" cstate="print"/>
          <a:srcRect/>
          <a:stretch>
            <a:fillRect/>
          </a:stretch>
        </p:blipFill>
        <p:spPr bwMode="auto">
          <a:xfrm>
            <a:off x="179512" y="987574"/>
            <a:ext cx="3888432" cy="3024336"/>
          </a:xfrm>
          <a:prstGeom prst="rect">
            <a:avLst/>
          </a:prstGeom>
          <a:noFill/>
          <a:ln w="9525">
            <a:noFill/>
            <a:miter lim="800000"/>
            <a:headEnd/>
            <a:tailEnd/>
          </a:ln>
        </p:spPr>
      </p:pic>
      <p:sp>
        <p:nvSpPr>
          <p:cNvPr id="8" name="TextBox 7"/>
          <p:cNvSpPr txBox="1"/>
          <p:nvPr/>
        </p:nvSpPr>
        <p:spPr>
          <a:xfrm>
            <a:off x="611560" y="4227934"/>
            <a:ext cx="3024336" cy="338554"/>
          </a:xfrm>
          <a:prstGeom prst="rect">
            <a:avLst/>
          </a:prstGeom>
          <a:noFill/>
        </p:spPr>
        <p:txBody>
          <a:bodyPr wrap="square" rtlCol="0">
            <a:spAutoFit/>
          </a:bodyPr>
          <a:lstStyle/>
          <a:p>
            <a:r>
              <a:rPr lang="en-US" sz="1600" dirty="0" smtClean="0">
                <a:latin typeface="Trebuchet MS" pitchFamily="34" charset="0"/>
              </a:rPr>
              <a:t>FCA Skin Panel Trolley to FIAT</a:t>
            </a:r>
            <a:endParaRPr lang="en-US" sz="1600" dirty="0">
              <a:latin typeface="Trebuchet MS" pitchFamily="34" charset="0"/>
            </a:endParaRPr>
          </a:p>
        </p:txBody>
      </p:sp>
      <p:pic>
        <p:nvPicPr>
          <p:cNvPr id="26627" name="Picture 3"/>
          <p:cNvPicPr>
            <a:picLocks noChangeAspect="1" noChangeArrowheads="1"/>
          </p:cNvPicPr>
          <p:nvPr/>
        </p:nvPicPr>
        <p:blipFill>
          <a:blip r:embed="rId3" cstate="print"/>
          <a:srcRect/>
          <a:stretch>
            <a:fillRect/>
          </a:stretch>
        </p:blipFill>
        <p:spPr bwMode="auto">
          <a:xfrm>
            <a:off x="4427984" y="987574"/>
            <a:ext cx="4320480" cy="3024337"/>
          </a:xfrm>
          <a:prstGeom prst="rect">
            <a:avLst/>
          </a:prstGeom>
          <a:noFill/>
          <a:ln w="9525">
            <a:noFill/>
            <a:miter lim="800000"/>
            <a:headEnd/>
            <a:tailEnd/>
          </a:ln>
        </p:spPr>
      </p:pic>
      <p:sp>
        <p:nvSpPr>
          <p:cNvPr id="10" name="Right Triangle 9"/>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1" name="Picture 10" descr="FINAL.bmp"/>
          <p:cNvPicPr/>
          <p:nvPr/>
        </p:nvPicPr>
        <p:blipFill>
          <a:blip r:embed="rId4"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12" name="Rectangle 11"/>
          <p:cNvSpPr/>
          <p:nvPr/>
        </p:nvSpPr>
        <p:spPr>
          <a:xfrm>
            <a:off x="5220072"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9" name="TextBox 8"/>
          <p:cNvSpPr txBox="1"/>
          <p:nvPr/>
        </p:nvSpPr>
        <p:spPr>
          <a:xfrm>
            <a:off x="5292080" y="4227934"/>
            <a:ext cx="2808312" cy="338554"/>
          </a:xfrm>
          <a:prstGeom prst="rect">
            <a:avLst/>
          </a:prstGeom>
          <a:noFill/>
        </p:spPr>
        <p:txBody>
          <a:bodyPr wrap="square" rtlCol="0">
            <a:spAutoFit/>
          </a:bodyPr>
          <a:lstStyle/>
          <a:p>
            <a:r>
              <a:rPr lang="en-US" sz="1600" dirty="0" smtClean="0">
                <a:latin typeface="Trebuchet MS" pitchFamily="34" charset="0"/>
                <a:ea typeface="Microsoft JhengHei UI" pitchFamily="34" charset="-120"/>
              </a:rPr>
              <a:t>KUV 300 Seat Trolley </a:t>
            </a:r>
            <a:endParaRPr lang="en-US" sz="1600" dirty="0">
              <a:latin typeface="Trebuchet MS" pitchFamily="34" charset="0"/>
              <a:ea typeface="Microsoft JhengHei UI" pitchFamily="34" charset="-12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771550"/>
            <a:ext cx="4248472" cy="646331"/>
          </a:xfrm>
          <a:prstGeom prst="rect">
            <a:avLst/>
          </a:prstGeom>
          <a:noFill/>
        </p:spPr>
        <p:txBody>
          <a:bodyPr wrap="square" rtlCol="0">
            <a:spAutoFit/>
          </a:bodyPr>
          <a:lstStyle/>
          <a:p>
            <a:pPr lvl="0"/>
            <a:r>
              <a:rPr lang="en-IN"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rPr>
              <a:t>ENGINEERING </a:t>
            </a:r>
            <a:r>
              <a:rPr lang="en-IN"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rPr>
              <a:t>SECTOR PRODUCTS</a:t>
            </a:r>
          </a:p>
          <a:p>
            <a:endParaRPr lang="en-US" dirty="0">
              <a:latin typeface="Trebuchet MS" pitchFamily="34" charset="0"/>
            </a:endParaRPr>
          </a:p>
        </p:txBody>
      </p:sp>
      <p:sp>
        <p:nvSpPr>
          <p:cNvPr id="14" name="Right Triangle 13"/>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p:cNvSpPr/>
          <p:nvPr/>
        </p:nvSpPr>
        <p:spPr>
          <a:xfrm>
            <a:off x="5148064"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pic>
        <p:nvPicPr>
          <p:cNvPr id="16" name="Picture 15" descr="FINAL.bmp"/>
          <p:cNvPicPr/>
          <p:nvPr/>
        </p:nvPicPr>
        <p:blipFill>
          <a:blip r:embed="rId2"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pic>
        <p:nvPicPr>
          <p:cNvPr id="4098" name="Picture 2"/>
          <p:cNvPicPr>
            <a:picLocks noChangeAspect="1" noChangeArrowheads="1"/>
          </p:cNvPicPr>
          <p:nvPr/>
        </p:nvPicPr>
        <p:blipFill>
          <a:blip r:embed="rId3"/>
          <a:srcRect/>
          <a:stretch>
            <a:fillRect/>
          </a:stretch>
        </p:blipFill>
        <p:spPr bwMode="auto">
          <a:xfrm>
            <a:off x="571472" y="1571618"/>
            <a:ext cx="3886203" cy="2448690"/>
          </a:xfrm>
          <a:prstGeom prst="rect">
            <a:avLst/>
          </a:prstGeom>
          <a:noFill/>
          <a:ln w="9525">
            <a:noFill/>
            <a:miter lim="800000"/>
            <a:headEnd/>
            <a:tailEnd/>
          </a:ln>
          <a:effectLst/>
        </p:spPr>
      </p:pic>
      <p:pic>
        <p:nvPicPr>
          <p:cNvPr id="4099" name="Picture 3"/>
          <p:cNvPicPr>
            <a:picLocks noChangeAspect="1" noChangeArrowheads="1"/>
          </p:cNvPicPr>
          <p:nvPr/>
        </p:nvPicPr>
        <p:blipFill>
          <a:blip r:embed="rId4"/>
          <a:srcRect/>
          <a:stretch>
            <a:fillRect/>
          </a:stretch>
        </p:blipFill>
        <p:spPr bwMode="auto">
          <a:xfrm>
            <a:off x="4929190" y="1285866"/>
            <a:ext cx="3590930" cy="2786082"/>
          </a:xfrm>
          <a:prstGeom prst="rect">
            <a:avLst/>
          </a:prstGeom>
          <a:noFill/>
          <a:ln w="9525">
            <a:noFill/>
            <a:miter lim="800000"/>
            <a:headEnd/>
            <a:tailEnd/>
          </a:ln>
          <a:effectLst/>
        </p:spPr>
      </p:pic>
      <p:sp>
        <p:nvSpPr>
          <p:cNvPr id="17" name="TextBox 16"/>
          <p:cNvSpPr txBox="1"/>
          <p:nvPr/>
        </p:nvSpPr>
        <p:spPr>
          <a:xfrm>
            <a:off x="1357290" y="4286262"/>
            <a:ext cx="2286016" cy="646331"/>
          </a:xfrm>
          <a:prstGeom prst="rect">
            <a:avLst/>
          </a:prstGeom>
          <a:noFill/>
        </p:spPr>
        <p:txBody>
          <a:bodyPr wrap="square" rtlCol="0">
            <a:spAutoFit/>
          </a:bodyPr>
          <a:lstStyle/>
          <a:p>
            <a:r>
              <a:rPr lang="en-US" b="1" dirty="0" smtClean="0"/>
              <a:t>Compressor Base Frame </a:t>
            </a:r>
            <a:endParaRPr lang="en-US" b="1" dirty="0"/>
          </a:p>
        </p:txBody>
      </p:sp>
      <p:sp>
        <p:nvSpPr>
          <p:cNvPr id="19" name="TextBox 18"/>
          <p:cNvSpPr txBox="1"/>
          <p:nvPr/>
        </p:nvSpPr>
        <p:spPr>
          <a:xfrm>
            <a:off x="5286380" y="4500576"/>
            <a:ext cx="2643206" cy="369332"/>
          </a:xfrm>
          <a:prstGeom prst="rect">
            <a:avLst/>
          </a:prstGeom>
          <a:noFill/>
        </p:spPr>
        <p:txBody>
          <a:bodyPr wrap="square" rtlCol="0">
            <a:spAutoFit/>
          </a:bodyPr>
          <a:lstStyle/>
          <a:p>
            <a:r>
              <a:rPr lang="en-US" b="1" dirty="0" smtClean="0"/>
              <a:t>Pressure Vessel 2m3 </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771550"/>
            <a:ext cx="4248472" cy="646331"/>
          </a:xfrm>
          <a:prstGeom prst="rect">
            <a:avLst/>
          </a:prstGeom>
          <a:noFill/>
        </p:spPr>
        <p:txBody>
          <a:bodyPr wrap="square" rtlCol="0">
            <a:spAutoFit/>
          </a:bodyPr>
          <a:lstStyle/>
          <a:p>
            <a:pPr lvl="0"/>
            <a:r>
              <a:rPr lang="en-IN"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rPr>
              <a:t>ENGINEERING </a:t>
            </a:r>
            <a:r>
              <a:rPr lang="en-IN"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rPr>
              <a:t>SECTOR PRODUCTS</a:t>
            </a:r>
          </a:p>
          <a:p>
            <a:endParaRPr lang="en-US" dirty="0">
              <a:latin typeface="Trebuchet MS" pitchFamily="34" charset="0"/>
            </a:endParaRPr>
          </a:p>
        </p:txBody>
      </p:sp>
      <p:sp>
        <p:nvSpPr>
          <p:cNvPr id="14" name="Right Triangle 13"/>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p:cNvSpPr/>
          <p:nvPr/>
        </p:nvSpPr>
        <p:spPr>
          <a:xfrm>
            <a:off x="5148064"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pic>
        <p:nvPicPr>
          <p:cNvPr id="16" name="Picture 15" descr="FINAL.bmp"/>
          <p:cNvPicPr/>
          <p:nvPr/>
        </p:nvPicPr>
        <p:blipFill>
          <a:blip r:embed="rId2"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17" name="TextBox 16"/>
          <p:cNvSpPr txBox="1"/>
          <p:nvPr/>
        </p:nvSpPr>
        <p:spPr>
          <a:xfrm>
            <a:off x="500034" y="4286263"/>
            <a:ext cx="2071702" cy="646331"/>
          </a:xfrm>
          <a:prstGeom prst="rect">
            <a:avLst/>
          </a:prstGeom>
          <a:noFill/>
        </p:spPr>
        <p:txBody>
          <a:bodyPr wrap="square" rtlCol="0">
            <a:spAutoFit/>
          </a:bodyPr>
          <a:lstStyle/>
          <a:p>
            <a:r>
              <a:rPr lang="en-US" b="1" dirty="0" smtClean="0"/>
              <a:t>Bio-Cass Assembly Of STP Plant </a:t>
            </a:r>
            <a:endParaRPr lang="en-US" b="1" dirty="0"/>
          </a:p>
        </p:txBody>
      </p:sp>
      <p:sp>
        <p:nvSpPr>
          <p:cNvPr id="19" name="TextBox 18"/>
          <p:cNvSpPr txBox="1"/>
          <p:nvPr/>
        </p:nvSpPr>
        <p:spPr>
          <a:xfrm>
            <a:off x="4857752" y="4286262"/>
            <a:ext cx="3000396" cy="646331"/>
          </a:xfrm>
          <a:prstGeom prst="rect">
            <a:avLst/>
          </a:prstGeom>
          <a:noFill/>
        </p:spPr>
        <p:txBody>
          <a:bodyPr wrap="square" rtlCol="0">
            <a:spAutoFit/>
          </a:bodyPr>
          <a:lstStyle/>
          <a:p>
            <a:r>
              <a:rPr lang="en-US" b="1" dirty="0" smtClean="0"/>
              <a:t>Delivery bend &amp; motor stool , Pump Stools </a:t>
            </a:r>
            <a:endParaRPr lang="en-US" b="1" dirty="0"/>
          </a:p>
        </p:txBody>
      </p:sp>
      <p:pic>
        <p:nvPicPr>
          <p:cNvPr id="5122" name="Picture 2"/>
          <p:cNvPicPr>
            <a:picLocks noChangeAspect="1" noChangeArrowheads="1"/>
          </p:cNvPicPr>
          <p:nvPr/>
        </p:nvPicPr>
        <p:blipFill>
          <a:blip r:embed="rId3"/>
          <a:srcRect/>
          <a:stretch>
            <a:fillRect/>
          </a:stretch>
        </p:blipFill>
        <p:spPr bwMode="auto">
          <a:xfrm>
            <a:off x="571472" y="1357304"/>
            <a:ext cx="1766884" cy="2610082"/>
          </a:xfrm>
          <a:prstGeom prst="rect">
            <a:avLst/>
          </a:prstGeom>
          <a:noFill/>
          <a:ln w="9525">
            <a:noFill/>
            <a:miter lim="800000"/>
            <a:headEnd/>
            <a:tailEnd/>
          </a:ln>
          <a:effectLst/>
        </p:spPr>
      </p:pic>
      <p:pic>
        <p:nvPicPr>
          <p:cNvPr id="5123" name="Picture 3"/>
          <p:cNvPicPr>
            <a:picLocks noChangeAspect="1" noChangeArrowheads="1"/>
          </p:cNvPicPr>
          <p:nvPr/>
        </p:nvPicPr>
        <p:blipFill>
          <a:blip r:embed="rId4"/>
          <a:srcRect/>
          <a:stretch>
            <a:fillRect/>
          </a:stretch>
        </p:blipFill>
        <p:spPr bwMode="auto">
          <a:xfrm>
            <a:off x="2500299" y="1357304"/>
            <a:ext cx="3000396" cy="1562396"/>
          </a:xfrm>
          <a:prstGeom prst="rect">
            <a:avLst/>
          </a:prstGeom>
          <a:noFill/>
          <a:ln w="9525">
            <a:noFill/>
            <a:miter lim="800000"/>
            <a:headEnd/>
            <a:tailEnd/>
          </a:ln>
          <a:effectLst/>
        </p:spPr>
      </p:pic>
      <p:pic>
        <p:nvPicPr>
          <p:cNvPr id="5124" name="Picture 4"/>
          <p:cNvPicPr>
            <a:picLocks noChangeAspect="1" noChangeArrowheads="1"/>
          </p:cNvPicPr>
          <p:nvPr/>
        </p:nvPicPr>
        <p:blipFill>
          <a:blip r:embed="rId5"/>
          <a:srcRect/>
          <a:stretch>
            <a:fillRect/>
          </a:stretch>
        </p:blipFill>
        <p:spPr bwMode="auto">
          <a:xfrm>
            <a:off x="5000628" y="2643188"/>
            <a:ext cx="2981326" cy="14156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descr="FINAL.bmp"/>
          <p:cNvPicPr/>
          <p:nvPr/>
        </p:nvPicPr>
        <p:blipFill>
          <a:blip r:embed="rId2"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6" name="Rectangle 5"/>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19" name="Rectangle 18"/>
          <p:cNvSpPr/>
          <p:nvPr/>
        </p:nvSpPr>
        <p:spPr>
          <a:xfrm>
            <a:off x="827584" y="627534"/>
            <a:ext cx="5094312" cy="646331"/>
          </a:xfrm>
          <a:prstGeom prst="rect">
            <a:avLst/>
          </a:prstGeom>
        </p:spPr>
        <p:txBody>
          <a:bodyPr wrap="square">
            <a:spAutoFit/>
          </a:bodyPr>
          <a:lstStyle/>
          <a:p>
            <a:r>
              <a:rPr lang="en-US"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j-lt"/>
              </a:rPr>
              <a:t>SUCESSFULLY COMPLETED PROJECTS - </a:t>
            </a:r>
            <a:r>
              <a:rPr lang="en-US"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r>
            <a:br>
              <a:rPr lang="en-US"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endParaRPr lang="en-US" dirty="0"/>
          </a:p>
        </p:txBody>
      </p:sp>
      <p:pic>
        <p:nvPicPr>
          <p:cNvPr id="29699" name="Picture 3"/>
          <p:cNvPicPr>
            <a:picLocks noChangeAspect="1" noChangeArrowheads="1"/>
          </p:cNvPicPr>
          <p:nvPr/>
        </p:nvPicPr>
        <p:blipFill>
          <a:blip r:embed="rId3" cstate="print"/>
          <a:srcRect/>
          <a:stretch>
            <a:fillRect/>
          </a:stretch>
        </p:blipFill>
        <p:spPr bwMode="auto">
          <a:xfrm>
            <a:off x="827584" y="1131590"/>
            <a:ext cx="2016224" cy="1368152"/>
          </a:xfrm>
          <a:prstGeom prst="rect">
            <a:avLst/>
          </a:prstGeom>
          <a:noFill/>
          <a:ln w="9525">
            <a:noFill/>
            <a:miter lim="800000"/>
            <a:headEnd/>
            <a:tailEnd/>
          </a:ln>
        </p:spPr>
      </p:pic>
      <p:pic>
        <p:nvPicPr>
          <p:cNvPr id="29701" name="Picture 5"/>
          <p:cNvPicPr>
            <a:picLocks noChangeAspect="1" noChangeArrowheads="1"/>
          </p:cNvPicPr>
          <p:nvPr/>
        </p:nvPicPr>
        <p:blipFill>
          <a:blip r:embed="rId4" cstate="print"/>
          <a:srcRect/>
          <a:stretch>
            <a:fillRect/>
          </a:stretch>
        </p:blipFill>
        <p:spPr bwMode="auto">
          <a:xfrm>
            <a:off x="6804248" y="1131590"/>
            <a:ext cx="1872208" cy="1296144"/>
          </a:xfrm>
          <a:prstGeom prst="rect">
            <a:avLst/>
          </a:prstGeom>
          <a:noFill/>
          <a:ln w="9525">
            <a:noFill/>
            <a:miter lim="800000"/>
            <a:headEnd/>
            <a:tailEnd/>
          </a:ln>
        </p:spPr>
      </p:pic>
      <p:pic>
        <p:nvPicPr>
          <p:cNvPr id="29702" name="Picture 6"/>
          <p:cNvPicPr>
            <a:picLocks noChangeAspect="1" noChangeArrowheads="1"/>
          </p:cNvPicPr>
          <p:nvPr/>
        </p:nvPicPr>
        <p:blipFill>
          <a:blip r:embed="rId5" cstate="print"/>
          <a:srcRect/>
          <a:stretch>
            <a:fillRect/>
          </a:stretch>
        </p:blipFill>
        <p:spPr bwMode="auto">
          <a:xfrm>
            <a:off x="3707904" y="1131590"/>
            <a:ext cx="2016225" cy="1296144"/>
          </a:xfrm>
          <a:prstGeom prst="rect">
            <a:avLst/>
          </a:prstGeom>
          <a:noFill/>
          <a:ln w="9525">
            <a:noFill/>
            <a:miter lim="800000"/>
            <a:headEnd/>
            <a:tailEnd/>
          </a:ln>
        </p:spPr>
      </p:pic>
      <p:pic>
        <p:nvPicPr>
          <p:cNvPr id="29704" name="Picture 8"/>
          <p:cNvPicPr>
            <a:picLocks noChangeAspect="1" noChangeArrowheads="1"/>
          </p:cNvPicPr>
          <p:nvPr/>
        </p:nvPicPr>
        <p:blipFill>
          <a:blip r:embed="rId6" cstate="print"/>
          <a:srcRect/>
          <a:stretch>
            <a:fillRect/>
          </a:stretch>
        </p:blipFill>
        <p:spPr bwMode="auto">
          <a:xfrm>
            <a:off x="755576" y="2859782"/>
            <a:ext cx="1800200" cy="1564581"/>
          </a:xfrm>
          <a:prstGeom prst="rect">
            <a:avLst/>
          </a:prstGeom>
          <a:noFill/>
          <a:ln w="9525">
            <a:noFill/>
            <a:miter lim="800000"/>
            <a:headEnd/>
            <a:tailEnd/>
          </a:ln>
        </p:spPr>
      </p:pic>
      <p:pic>
        <p:nvPicPr>
          <p:cNvPr id="29705" name="Picture 9"/>
          <p:cNvPicPr>
            <a:picLocks noChangeAspect="1" noChangeArrowheads="1"/>
          </p:cNvPicPr>
          <p:nvPr/>
        </p:nvPicPr>
        <p:blipFill>
          <a:blip r:embed="rId7" cstate="print"/>
          <a:srcRect/>
          <a:stretch>
            <a:fillRect/>
          </a:stretch>
        </p:blipFill>
        <p:spPr bwMode="auto">
          <a:xfrm>
            <a:off x="6732240" y="2787774"/>
            <a:ext cx="2160240" cy="1579439"/>
          </a:xfrm>
          <a:prstGeom prst="rect">
            <a:avLst/>
          </a:prstGeom>
          <a:noFill/>
          <a:ln w="9525">
            <a:noFill/>
            <a:miter lim="800000"/>
            <a:headEnd/>
            <a:tailEnd/>
          </a:ln>
        </p:spPr>
      </p:pic>
      <p:pic>
        <p:nvPicPr>
          <p:cNvPr id="29706" name="Picture 10"/>
          <p:cNvPicPr>
            <a:picLocks noChangeAspect="1" noChangeArrowheads="1"/>
          </p:cNvPicPr>
          <p:nvPr/>
        </p:nvPicPr>
        <p:blipFill>
          <a:blip r:embed="rId8" cstate="print"/>
          <a:srcRect/>
          <a:stretch>
            <a:fillRect/>
          </a:stretch>
        </p:blipFill>
        <p:spPr bwMode="auto">
          <a:xfrm>
            <a:off x="3563888" y="2694324"/>
            <a:ext cx="2585383" cy="1677626"/>
          </a:xfrm>
          <a:prstGeom prst="rect">
            <a:avLst/>
          </a:prstGeom>
          <a:noFill/>
          <a:ln w="9525">
            <a:noFill/>
            <a:miter lim="800000"/>
            <a:headEnd/>
            <a:tailEnd/>
          </a:ln>
        </p:spPr>
      </p:pic>
      <p:sp>
        <p:nvSpPr>
          <p:cNvPr id="29" name="TextBox 28"/>
          <p:cNvSpPr txBox="1"/>
          <p:nvPr/>
        </p:nvSpPr>
        <p:spPr>
          <a:xfrm>
            <a:off x="1043608" y="2427734"/>
            <a:ext cx="1944216" cy="307777"/>
          </a:xfrm>
          <a:prstGeom prst="rect">
            <a:avLst/>
          </a:prstGeom>
          <a:noFill/>
        </p:spPr>
        <p:txBody>
          <a:bodyPr wrap="square" rtlCol="0">
            <a:spAutoFit/>
          </a:bodyPr>
          <a:lstStyle/>
          <a:p>
            <a:r>
              <a:rPr lang="en-US" sz="1400" dirty="0" smtClean="0">
                <a:latin typeface="Trebuchet MS" pitchFamily="34" charset="0"/>
              </a:rPr>
              <a:t>Mahindra TUV 300</a:t>
            </a:r>
            <a:endParaRPr lang="en-US" sz="1400" dirty="0">
              <a:latin typeface="Trebuchet MS" pitchFamily="34" charset="0"/>
            </a:endParaRPr>
          </a:p>
        </p:txBody>
      </p:sp>
      <p:sp>
        <p:nvSpPr>
          <p:cNvPr id="30" name="Rectangle 29"/>
          <p:cNvSpPr/>
          <p:nvPr/>
        </p:nvSpPr>
        <p:spPr>
          <a:xfrm>
            <a:off x="3851920" y="2499742"/>
            <a:ext cx="1635384" cy="307777"/>
          </a:xfrm>
          <a:prstGeom prst="rect">
            <a:avLst/>
          </a:prstGeom>
        </p:spPr>
        <p:txBody>
          <a:bodyPr wrap="none">
            <a:spAutoFit/>
          </a:bodyPr>
          <a:lstStyle/>
          <a:p>
            <a:r>
              <a:rPr lang="en-US" sz="1400" dirty="0" smtClean="0">
                <a:latin typeface="Trebuchet MS" pitchFamily="34" charset="0"/>
              </a:rPr>
              <a:t>Mahindra KUV 100</a:t>
            </a:r>
            <a:endParaRPr lang="en-US" sz="1400" dirty="0">
              <a:latin typeface="Trebuchet MS" pitchFamily="34" charset="0"/>
            </a:endParaRPr>
          </a:p>
        </p:txBody>
      </p:sp>
      <p:sp>
        <p:nvSpPr>
          <p:cNvPr id="32" name="Rectangle 31"/>
          <p:cNvSpPr/>
          <p:nvPr/>
        </p:nvSpPr>
        <p:spPr>
          <a:xfrm>
            <a:off x="7164288" y="2355726"/>
            <a:ext cx="1309974" cy="307777"/>
          </a:xfrm>
          <a:prstGeom prst="rect">
            <a:avLst/>
          </a:prstGeom>
        </p:spPr>
        <p:txBody>
          <a:bodyPr wrap="none">
            <a:spAutoFit/>
          </a:bodyPr>
          <a:lstStyle/>
          <a:p>
            <a:r>
              <a:rPr lang="en-US" sz="1400" dirty="0" smtClean="0">
                <a:latin typeface="Trebuchet MS" pitchFamily="34" charset="0"/>
              </a:rPr>
              <a:t>Jeep Compass</a:t>
            </a:r>
            <a:endParaRPr lang="en-US" sz="1400" dirty="0">
              <a:latin typeface="Trebuchet MS" pitchFamily="34" charset="0"/>
            </a:endParaRPr>
          </a:p>
        </p:txBody>
      </p:sp>
      <p:sp>
        <p:nvSpPr>
          <p:cNvPr id="33" name="Rectangle 32"/>
          <p:cNvSpPr/>
          <p:nvPr/>
        </p:nvSpPr>
        <p:spPr>
          <a:xfrm>
            <a:off x="899592" y="4515966"/>
            <a:ext cx="1632178" cy="307777"/>
          </a:xfrm>
          <a:prstGeom prst="rect">
            <a:avLst/>
          </a:prstGeom>
        </p:spPr>
        <p:txBody>
          <a:bodyPr wrap="none">
            <a:spAutoFit/>
          </a:bodyPr>
          <a:lstStyle/>
          <a:p>
            <a:r>
              <a:rPr lang="en-US" sz="1400" dirty="0" smtClean="0">
                <a:latin typeface="Trebuchet MS" pitchFamily="34" charset="0"/>
              </a:rPr>
              <a:t>Mahindra XUV 300</a:t>
            </a:r>
            <a:endParaRPr lang="en-US" sz="1400" dirty="0">
              <a:latin typeface="Trebuchet MS" pitchFamily="34" charset="0"/>
            </a:endParaRPr>
          </a:p>
        </p:txBody>
      </p:sp>
      <p:sp>
        <p:nvSpPr>
          <p:cNvPr id="34" name="Rectangle 33"/>
          <p:cNvSpPr/>
          <p:nvPr/>
        </p:nvSpPr>
        <p:spPr>
          <a:xfrm>
            <a:off x="4499992" y="4443958"/>
            <a:ext cx="1169231" cy="307777"/>
          </a:xfrm>
          <a:prstGeom prst="rect">
            <a:avLst/>
          </a:prstGeom>
        </p:spPr>
        <p:txBody>
          <a:bodyPr wrap="none">
            <a:spAutoFit/>
          </a:bodyPr>
          <a:lstStyle/>
          <a:p>
            <a:r>
              <a:rPr lang="en-US" sz="1400" dirty="0" smtClean="0">
                <a:latin typeface="Trebuchet MS" pitchFamily="34" charset="0"/>
              </a:rPr>
              <a:t>TATA Harrier</a:t>
            </a:r>
            <a:endParaRPr lang="en-US" sz="1400" dirty="0">
              <a:latin typeface="Trebuchet MS" pitchFamily="34" charset="0"/>
            </a:endParaRPr>
          </a:p>
        </p:txBody>
      </p:sp>
      <p:sp>
        <p:nvSpPr>
          <p:cNvPr id="35" name="Rectangle 34"/>
          <p:cNvSpPr/>
          <p:nvPr/>
        </p:nvSpPr>
        <p:spPr>
          <a:xfrm>
            <a:off x="7020272" y="4371950"/>
            <a:ext cx="1092287" cy="307777"/>
          </a:xfrm>
          <a:prstGeom prst="rect">
            <a:avLst/>
          </a:prstGeom>
        </p:spPr>
        <p:txBody>
          <a:bodyPr wrap="none">
            <a:spAutoFit/>
          </a:bodyPr>
          <a:lstStyle/>
          <a:p>
            <a:r>
              <a:rPr lang="en-US" sz="1400" dirty="0" smtClean="0">
                <a:latin typeface="Trebuchet MS" pitchFamily="34" charset="0"/>
              </a:rPr>
              <a:t>TATA </a:t>
            </a:r>
            <a:r>
              <a:rPr lang="en-US" sz="1400" dirty="0" err="1" smtClean="0">
                <a:latin typeface="Trebuchet MS" pitchFamily="34" charset="0"/>
              </a:rPr>
              <a:t>Nexon</a:t>
            </a:r>
            <a:endParaRPr lang="en-US" sz="1400" dirty="0">
              <a:latin typeface="Trebuchet MS"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827584" y="1563638"/>
            <a:ext cx="3096344" cy="2321048"/>
          </a:xfrm>
          <a:prstGeom prst="rect">
            <a:avLst/>
          </a:prstGeom>
          <a:noFill/>
          <a:ln w="9525">
            <a:noFill/>
            <a:miter lim="800000"/>
            <a:headEnd/>
            <a:tailEnd/>
          </a:ln>
        </p:spPr>
      </p:pic>
      <p:pic>
        <p:nvPicPr>
          <p:cNvPr id="30723" name="Picture 3"/>
          <p:cNvPicPr>
            <a:picLocks noChangeAspect="1" noChangeArrowheads="1"/>
          </p:cNvPicPr>
          <p:nvPr/>
        </p:nvPicPr>
        <p:blipFill>
          <a:blip r:embed="rId3" cstate="print"/>
          <a:srcRect/>
          <a:stretch>
            <a:fillRect/>
          </a:stretch>
        </p:blipFill>
        <p:spPr bwMode="auto">
          <a:xfrm>
            <a:off x="4932040" y="1491630"/>
            <a:ext cx="3364806" cy="2304255"/>
          </a:xfrm>
          <a:prstGeom prst="rect">
            <a:avLst/>
          </a:prstGeom>
          <a:noFill/>
          <a:ln w="9525">
            <a:noFill/>
            <a:miter lim="800000"/>
            <a:headEnd/>
            <a:tailEnd/>
          </a:ln>
        </p:spPr>
      </p:pic>
      <p:sp>
        <p:nvSpPr>
          <p:cNvPr id="6" name="Right Triangle 5"/>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7" name="Picture 6" descr="FINAL.bmp"/>
          <p:cNvPicPr/>
          <p:nvPr/>
        </p:nvPicPr>
        <p:blipFill>
          <a:blip r:embed="rId4"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
        <p:nvSpPr>
          <p:cNvPr id="8" name="Rectangle 7"/>
          <p:cNvSpPr/>
          <p:nvPr/>
        </p:nvSpPr>
        <p:spPr>
          <a:xfrm>
            <a:off x="5317761"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9" name="TextBox 8"/>
          <p:cNvSpPr txBox="1"/>
          <p:nvPr/>
        </p:nvSpPr>
        <p:spPr>
          <a:xfrm>
            <a:off x="1475656" y="4155926"/>
            <a:ext cx="2088232" cy="307777"/>
          </a:xfrm>
          <a:prstGeom prst="rect">
            <a:avLst/>
          </a:prstGeom>
          <a:noFill/>
        </p:spPr>
        <p:txBody>
          <a:bodyPr wrap="square" rtlCol="0">
            <a:spAutoFit/>
          </a:bodyPr>
          <a:lstStyle/>
          <a:p>
            <a:r>
              <a:rPr lang="en-US" sz="1400" dirty="0" smtClean="0">
                <a:latin typeface="Trebuchet MS" pitchFamily="34" charset="0"/>
              </a:rPr>
              <a:t>Mahindra Truck</a:t>
            </a:r>
            <a:endParaRPr lang="en-US" sz="1400" dirty="0">
              <a:latin typeface="Trebuchet MS" pitchFamily="34" charset="0"/>
            </a:endParaRPr>
          </a:p>
        </p:txBody>
      </p:sp>
      <p:sp>
        <p:nvSpPr>
          <p:cNvPr id="10" name="Rectangle 9"/>
          <p:cNvSpPr/>
          <p:nvPr/>
        </p:nvSpPr>
        <p:spPr>
          <a:xfrm>
            <a:off x="6084168" y="4083918"/>
            <a:ext cx="1234633" cy="307777"/>
          </a:xfrm>
          <a:prstGeom prst="rect">
            <a:avLst/>
          </a:prstGeom>
        </p:spPr>
        <p:txBody>
          <a:bodyPr wrap="none">
            <a:spAutoFit/>
          </a:bodyPr>
          <a:lstStyle/>
          <a:p>
            <a:r>
              <a:rPr lang="en-US" sz="1400" dirty="0" smtClean="0">
                <a:latin typeface="Trebuchet MS" pitchFamily="34" charset="0"/>
              </a:rPr>
              <a:t>Mahindra ICV</a:t>
            </a:r>
            <a:endParaRPr lang="en-US" sz="1400" dirty="0">
              <a:latin typeface="Trebuchet MS" pitchFamily="34" charset="0"/>
            </a:endParaRPr>
          </a:p>
        </p:txBody>
      </p:sp>
      <p:sp>
        <p:nvSpPr>
          <p:cNvPr id="11" name="Rectangle 10"/>
          <p:cNvSpPr/>
          <p:nvPr/>
        </p:nvSpPr>
        <p:spPr>
          <a:xfrm>
            <a:off x="755576" y="483518"/>
            <a:ext cx="4572000" cy="646331"/>
          </a:xfrm>
          <a:prstGeom prst="rect">
            <a:avLst/>
          </a:prstGeom>
        </p:spPr>
        <p:txBody>
          <a:bodyPr>
            <a:spAutoFit/>
          </a:bodyPr>
          <a:lstStyle/>
          <a:p>
            <a:r>
              <a:rPr lang="en-US"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SUCESSFULLY COMPLETED PROJECTS - </a:t>
            </a:r>
            <a:br>
              <a:rPr lang="en-US"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Triangle 7"/>
          <p:cNvSpPr/>
          <p:nvPr/>
        </p:nvSpPr>
        <p:spPr>
          <a:xfrm rot="10800000" flipH="1">
            <a:off x="0" y="0"/>
            <a:ext cx="1907704" cy="69954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Slide Number Placeholder 2"/>
          <p:cNvSpPr>
            <a:spLocks noGrp="1"/>
          </p:cNvSpPr>
          <p:nvPr>
            <p:ph type="sldNum" sz="quarter" idx="12"/>
          </p:nvPr>
        </p:nvSpPr>
        <p:spPr/>
        <p:txBody>
          <a:bodyPr>
            <a:normAutofit fontScale="92500" lnSpcReduction="20000"/>
          </a:bodyPr>
          <a:lstStyle/>
          <a:p>
            <a:pPr algn="ctr"/>
            <a:fld id="{8F82E0A0-C266-4798-8C8F-B9F91E9DA37E}" type="slidenum">
              <a:rPr lang="en-US" sz="1400" b="1" smtClean="0">
                <a:solidFill>
                  <a:srgbClr val="FFFFFF"/>
                </a:solidFill>
              </a:rPr>
              <a:pPr algn="ctr"/>
              <a:t>32</a:t>
            </a:fld>
            <a:endParaRPr lang="en-US" dirty="0"/>
          </a:p>
        </p:txBody>
      </p:sp>
      <p:sp>
        <p:nvSpPr>
          <p:cNvPr id="14" name="Title 6"/>
          <p:cNvSpPr txBox="1">
            <a:spLocks/>
          </p:cNvSpPr>
          <p:nvPr/>
        </p:nvSpPr>
        <p:spPr>
          <a:xfrm>
            <a:off x="611560" y="438633"/>
            <a:ext cx="7239000" cy="397738"/>
          </a:xfrm>
          <a:prstGeom prst="rect">
            <a:avLst/>
          </a:prstGeom>
        </p:spPr>
        <p:txBody>
          <a:bodyPr vert="horz" lIns="45720" tIns="0" rIns="45720" bIns="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IN" sz="2000" b="1"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rPr>
              <a:t>CUSTOMERS</a:t>
            </a:r>
            <a:endParaRPr lang="en-IN" sz="2000" b="1" cap="all"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endParaRPr>
          </a:p>
        </p:txBody>
      </p:sp>
      <p:sp>
        <p:nvSpPr>
          <p:cNvPr id="13" name="Right Triangle 12"/>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p:cNvSpPr/>
          <p:nvPr/>
        </p:nvSpPr>
        <p:spPr>
          <a:xfrm>
            <a:off x="5148064" y="0"/>
            <a:ext cx="3826239" cy="369332"/>
          </a:xfrm>
          <a:prstGeom prst="rect">
            <a:avLst/>
          </a:prstGeom>
        </p:spPr>
        <p:txBody>
          <a:bodyPr wrap="squar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17" name="TextBox 16"/>
          <p:cNvSpPr txBox="1"/>
          <p:nvPr/>
        </p:nvSpPr>
        <p:spPr>
          <a:xfrm>
            <a:off x="827584" y="915566"/>
            <a:ext cx="1946430" cy="369332"/>
          </a:xfrm>
          <a:prstGeom prst="rect">
            <a:avLst/>
          </a:prstGeom>
          <a:noFill/>
        </p:spPr>
        <p:txBody>
          <a:bodyPr wrap="none" rtlCol="0">
            <a:spAutoFit/>
          </a:bodyPr>
          <a:lstStyle/>
          <a:p>
            <a:r>
              <a:rPr lang="en-US" b="1" dirty="0" smtClean="0">
                <a:latin typeface="Trebuchet MS" pitchFamily="34" charset="0"/>
              </a:rPr>
              <a:t>1. Auto Sector - </a:t>
            </a:r>
            <a:endParaRPr lang="en-US" b="1" dirty="0">
              <a:latin typeface="Trebuchet MS" pitchFamily="34" charset="0"/>
            </a:endParaRPr>
          </a:p>
        </p:txBody>
      </p:sp>
      <p:pic>
        <p:nvPicPr>
          <p:cNvPr id="19" name="Picture 26" descr="Mahindra Logo.jpg"/>
          <p:cNvPicPr>
            <a:picLocks noChangeAspect="1" noChangeArrowheads="1"/>
          </p:cNvPicPr>
          <p:nvPr/>
        </p:nvPicPr>
        <p:blipFill>
          <a:blip r:embed="rId3" cstate="print"/>
          <a:srcRect/>
          <a:stretch>
            <a:fillRect/>
          </a:stretch>
        </p:blipFill>
        <p:spPr bwMode="auto">
          <a:xfrm>
            <a:off x="899592" y="1275606"/>
            <a:ext cx="2160240" cy="1197132"/>
          </a:xfrm>
          <a:prstGeom prst="rect">
            <a:avLst/>
          </a:prstGeom>
          <a:noFill/>
          <a:ln w="9525">
            <a:solidFill>
              <a:schemeClr val="bg1"/>
            </a:solidFill>
            <a:miter lim="800000"/>
            <a:headEnd/>
            <a:tailEnd/>
          </a:ln>
        </p:spPr>
      </p:pic>
      <p:pic>
        <p:nvPicPr>
          <p:cNvPr id="21" name="Picture 3"/>
          <p:cNvPicPr>
            <a:picLocks noChangeAspect="1" noChangeArrowheads="1"/>
          </p:cNvPicPr>
          <p:nvPr/>
        </p:nvPicPr>
        <p:blipFill>
          <a:blip r:embed="rId4" cstate="print"/>
          <a:srcRect/>
          <a:stretch>
            <a:fillRect/>
          </a:stretch>
        </p:blipFill>
        <p:spPr bwMode="auto">
          <a:xfrm>
            <a:off x="3275856" y="2139702"/>
            <a:ext cx="2232248" cy="1329373"/>
          </a:xfrm>
          <a:prstGeom prst="rect">
            <a:avLst/>
          </a:prstGeom>
          <a:noFill/>
          <a:ln w="9525">
            <a:noFill/>
            <a:miter lim="800000"/>
            <a:headEnd/>
            <a:tailEnd/>
          </a:ln>
        </p:spPr>
      </p:pic>
      <p:pic>
        <p:nvPicPr>
          <p:cNvPr id="22" name="Picture 34" descr="Screen Shot 2015-08-03 at 2.19.36 pm.png"/>
          <p:cNvPicPr>
            <a:picLocks noChangeAspect="1"/>
          </p:cNvPicPr>
          <p:nvPr/>
        </p:nvPicPr>
        <p:blipFill>
          <a:blip r:embed="rId5" cstate="print"/>
          <a:srcRect/>
          <a:stretch>
            <a:fillRect/>
          </a:stretch>
        </p:blipFill>
        <p:spPr bwMode="auto">
          <a:xfrm>
            <a:off x="5796136" y="1131590"/>
            <a:ext cx="2736305" cy="1097508"/>
          </a:xfrm>
          <a:prstGeom prst="rect">
            <a:avLst/>
          </a:prstGeom>
          <a:noFill/>
          <a:ln w="9525">
            <a:noFill/>
            <a:miter lim="800000"/>
            <a:headEnd/>
            <a:tailEnd/>
          </a:ln>
        </p:spPr>
      </p:pic>
      <p:pic>
        <p:nvPicPr>
          <p:cNvPr id="23" name="Picture 33"/>
          <p:cNvPicPr>
            <a:picLocks noChangeAspect="1" noChangeArrowheads="1"/>
          </p:cNvPicPr>
          <p:nvPr/>
        </p:nvPicPr>
        <p:blipFill>
          <a:blip r:embed="rId6" cstate="print"/>
          <a:srcRect/>
          <a:stretch>
            <a:fillRect/>
          </a:stretch>
        </p:blipFill>
        <p:spPr bwMode="auto">
          <a:xfrm>
            <a:off x="899592" y="3435846"/>
            <a:ext cx="2126903" cy="1371402"/>
          </a:xfrm>
          <a:prstGeom prst="rect">
            <a:avLst/>
          </a:prstGeom>
          <a:noFill/>
          <a:ln w="9525">
            <a:noFill/>
            <a:miter lim="800000"/>
            <a:headEnd/>
            <a:tailEnd/>
          </a:ln>
        </p:spPr>
      </p:pic>
      <p:pic>
        <p:nvPicPr>
          <p:cNvPr id="20" name="Picture 19" descr="FINAL.bmp"/>
          <p:cNvPicPr/>
          <p:nvPr/>
        </p:nvPicPr>
        <p:blipFill>
          <a:blip r:embed="rId7"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pic>
        <p:nvPicPr>
          <p:cNvPr id="24578" name="Picture 2"/>
          <p:cNvPicPr>
            <a:picLocks noChangeAspect="1" noChangeArrowheads="1"/>
          </p:cNvPicPr>
          <p:nvPr/>
        </p:nvPicPr>
        <p:blipFill>
          <a:blip r:embed="rId8" cstate="print"/>
          <a:srcRect/>
          <a:stretch>
            <a:fillRect/>
          </a:stretch>
        </p:blipFill>
        <p:spPr bwMode="auto">
          <a:xfrm>
            <a:off x="6012160" y="3579862"/>
            <a:ext cx="2430270" cy="1080120"/>
          </a:xfrm>
          <a:prstGeom prst="rect">
            <a:avLst/>
          </a:prstGeom>
          <a:noFill/>
          <a:ln w="9525">
            <a:noFill/>
            <a:miter lim="800000"/>
            <a:headEnd/>
            <a:tailEnd/>
          </a:ln>
        </p:spPr>
      </p:pic>
    </p:spTree>
    <p:extLst>
      <p:ext uri="{BB962C8B-B14F-4D97-AF65-F5344CB8AC3E}">
        <p14:creationId xmlns:p14="http://schemas.microsoft.com/office/powerpoint/2010/main" xmlns="" val="8461594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92500" lnSpcReduction="20000"/>
          </a:bodyPr>
          <a:lstStyle/>
          <a:p>
            <a:pPr algn="ctr"/>
            <a:fld id="{8F82E0A0-C266-4798-8C8F-B9F91E9DA37E}" type="slidenum">
              <a:rPr lang="en-US" sz="1400" b="1" smtClean="0">
                <a:solidFill>
                  <a:srgbClr val="FFFFFF"/>
                </a:solidFill>
              </a:rPr>
              <a:pPr algn="ctr"/>
              <a:t>33</a:t>
            </a:fld>
            <a:endParaRPr lang="en-US" dirty="0"/>
          </a:p>
        </p:txBody>
      </p:sp>
      <p:sp>
        <p:nvSpPr>
          <p:cNvPr id="11" name="Title 6"/>
          <p:cNvSpPr txBox="1">
            <a:spLocks/>
          </p:cNvSpPr>
          <p:nvPr/>
        </p:nvSpPr>
        <p:spPr>
          <a:xfrm>
            <a:off x="3275856" y="2067694"/>
            <a:ext cx="2831576" cy="58306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IN" sz="3200" b="1"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rPr>
              <a:t>Contact us</a:t>
            </a:r>
            <a:endParaRPr kumimoji="0" lang="en-IN" sz="3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endParaRPr>
          </a:p>
        </p:txBody>
      </p:sp>
      <p:sp>
        <p:nvSpPr>
          <p:cNvPr id="7" name="Rectangle 6"/>
          <p:cNvSpPr/>
          <p:nvPr/>
        </p:nvSpPr>
        <p:spPr>
          <a:xfrm>
            <a:off x="5148064" y="0"/>
            <a:ext cx="3826239" cy="369332"/>
          </a:xfrm>
          <a:prstGeom prst="rect">
            <a:avLst/>
          </a:prstGeom>
        </p:spPr>
        <p:txBody>
          <a:bodyPr wrap="non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10" name="Right Triangle 9"/>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2" name="Picture 11" descr="FINAL.bmp"/>
          <p:cNvPicPr/>
          <p:nvPr/>
        </p:nvPicPr>
        <p:blipFill>
          <a:blip r:embed="rId3"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extLst>
      <p:ext uri="{BB962C8B-B14F-4D97-AF65-F5344CB8AC3E}">
        <p14:creationId xmlns:p14="http://schemas.microsoft.com/office/powerpoint/2010/main" xmlns="" val="39844814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92500" lnSpcReduction="20000"/>
          </a:bodyPr>
          <a:lstStyle/>
          <a:p>
            <a:pPr algn="ctr"/>
            <a:fld id="{8F82E0A0-C266-4798-8C8F-B9F91E9DA37E}" type="slidenum">
              <a:rPr lang="en-US" sz="1400" b="1" smtClean="0">
                <a:solidFill>
                  <a:srgbClr val="FFFFFF"/>
                </a:solidFill>
              </a:rPr>
              <a:pPr algn="ctr"/>
              <a:t>34</a:t>
            </a:fld>
            <a:endParaRPr lang="en-US" dirty="0"/>
          </a:p>
        </p:txBody>
      </p:sp>
      <p:sp>
        <p:nvSpPr>
          <p:cNvPr id="14" name="Title 6"/>
          <p:cNvSpPr txBox="1">
            <a:spLocks/>
          </p:cNvSpPr>
          <p:nvPr/>
        </p:nvSpPr>
        <p:spPr>
          <a:xfrm>
            <a:off x="683568" y="483518"/>
            <a:ext cx="7239000" cy="397738"/>
          </a:xfrm>
          <a:prstGeom prst="rect">
            <a:avLst/>
          </a:prstGeom>
        </p:spPr>
        <p:txBody>
          <a:bodyPr vert="horz" lIns="45720" tIns="0" rIns="45720" bIns="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IN"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rPr>
              <a:t>Company Location </a:t>
            </a:r>
            <a:endParaRPr kumimoji="0" lang="en-IN" sz="18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endParaRPr>
          </a:p>
        </p:txBody>
      </p:sp>
      <p:sp>
        <p:nvSpPr>
          <p:cNvPr id="13" name="Content Placeholder 9"/>
          <p:cNvSpPr>
            <a:spLocks noGrp="1"/>
          </p:cNvSpPr>
          <p:nvPr>
            <p:ph idx="1"/>
          </p:nvPr>
        </p:nvSpPr>
        <p:spPr>
          <a:xfrm>
            <a:off x="683568" y="1891580"/>
            <a:ext cx="7128792" cy="2912418"/>
          </a:xfrm>
        </p:spPr>
        <p:txBody>
          <a:bodyPr>
            <a:noAutofit/>
          </a:bodyPr>
          <a:lstStyle/>
          <a:p>
            <a:pPr marL="68580" indent="-342900" algn="just">
              <a:buNone/>
            </a:pPr>
            <a:r>
              <a:rPr lang="en-IN" sz="1400" dirty="0">
                <a:latin typeface="Trebuchet MS" pitchFamily="34" charset="0"/>
              </a:rPr>
              <a:t>   </a:t>
            </a:r>
            <a:r>
              <a:rPr lang="en-IN" sz="1400" dirty="0" smtClean="0">
                <a:latin typeface="Trebuchet MS" pitchFamily="34" charset="0"/>
              </a:rPr>
              <a:t> </a:t>
            </a:r>
            <a:endParaRPr lang="en-IN" sz="1400" dirty="0">
              <a:latin typeface="Trebuchet MS" pitchFamily="34" charset="0"/>
            </a:endParaRPr>
          </a:p>
          <a:p>
            <a:pPr marL="68580" indent="-342900" algn="just">
              <a:buNone/>
            </a:pPr>
            <a:r>
              <a:rPr lang="en-IN" sz="1400" b="1" dirty="0">
                <a:latin typeface="Trebuchet MS" pitchFamily="34" charset="0"/>
              </a:rPr>
              <a:t>   </a:t>
            </a:r>
          </a:p>
          <a:p>
            <a:pPr marL="68580" indent="-342900" algn="just">
              <a:buNone/>
            </a:pPr>
            <a:r>
              <a:rPr lang="en-IN" sz="1400" b="1" dirty="0">
                <a:latin typeface="Trebuchet MS" pitchFamily="34" charset="0"/>
              </a:rPr>
              <a:t>   </a:t>
            </a:r>
            <a:r>
              <a:rPr lang="en-IN" sz="1400" b="1" dirty="0" smtClean="0">
                <a:latin typeface="Trebuchet MS" pitchFamily="34" charset="0"/>
              </a:rPr>
              <a:t>Shree Om Techno Services</a:t>
            </a:r>
            <a:r>
              <a:rPr lang="en-IN" sz="1400" dirty="0">
                <a:latin typeface="Trebuchet MS" pitchFamily="34" charset="0"/>
              </a:rPr>
              <a:t>	    </a:t>
            </a:r>
          </a:p>
          <a:p>
            <a:pPr marL="68580" indent="-342900" algn="just">
              <a:buNone/>
            </a:pPr>
            <a:r>
              <a:rPr lang="en-IN" sz="1400" dirty="0">
                <a:latin typeface="Trebuchet MS" pitchFamily="34" charset="0"/>
              </a:rPr>
              <a:t>   </a:t>
            </a:r>
            <a:r>
              <a:rPr lang="en-IN" sz="1400" dirty="0" smtClean="0">
                <a:latin typeface="Trebuchet MS" pitchFamily="34" charset="0"/>
              </a:rPr>
              <a:t>Gat No. 105,Jyotiba Nagar, </a:t>
            </a:r>
            <a:r>
              <a:rPr lang="en-IN" sz="1400" dirty="0" err="1" smtClean="0">
                <a:latin typeface="Trebuchet MS" pitchFamily="34" charset="0"/>
              </a:rPr>
              <a:t>Talawade</a:t>
            </a:r>
            <a:endParaRPr lang="en-IN" sz="1400" dirty="0">
              <a:latin typeface="Trebuchet MS" pitchFamily="34" charset="0"/>
            </a:endParaRPr>
          </a:p>
          <a:p>
            <a:pPr marL="68580" indent="-342900" algn="just">
              <a:buNone/>
            </a:pPr>
            <a:r>
              <a:rPr lang="en-IN" sz="1400" dirty="0">
                <a:latin typeface="Trebuchet MS" pitchFamily="34" charset="0"/>
              </a:rPr>
              <a:t>   </a:t>
            </a:r>
            <a:r>
              <a:rPr lang="en-IN" sz="1400" dirty="0" smtClean="0">
                <a:latin typeface="Trebuchet MS" pitchFamily="34" charset="0"/>
              </a:rPr>
              <a:t>Pune-411062,</a:t>
            </a:r>
            <a:endParaRPr lang="en-IN" sz="1400" dirty="0">
              <a:latin typeface="Trebuchet MS" pitchFamily="34" charset="0"/>
            </a:endParaRPr>
          </a:p>
          <a:p>
            <a:pPr marL="68580" indent="-342900" algn="just">
              <a:buNone/>
            </a:pPr>
            <a:r>
              <a:rPr lang="en-IN" sz="1400" dirty="0">
                <a:latin typeface="Trebuchet MS" pitchFamily="34" charset="0"/>
              </a:rPr>
              <a:t>   Maharashtra, India</a:t>
            </a:r>
          </a:p>
          <a:p>
            <a:pPr marL="68580" indent="-342900" algn="just">
              <a:buNone/>
            </a:pPr>
            <a:r>
              <a:rPr lang="en-IN" sz="1400" dirty="0">
                <a:latin typeface="Trebuchet MS" pitchFamily="34" charset="0"/>
              </a:rPr>
              <a:t>   </a:t>
            </a:r>
          </a:p>
          <a:p>
            <a:pPr marL="68580" indent="-342900" algn="just">
              <a:buNone/>
            </a:pPr>
            <a:r>
              <a:rPr lang="en-IN" sz="1400" dirty="0">
                <a:latin typeface="Trebuchet MS" pitchFamily="34" charset="0"/>
              </a:rPr>
              <a:t>   </a:t>
            </a:r>
          </a:p>
        </p:txBody>
      </p:sp>
      <p:sp>
        <p:nvSpPr>
          <p:cNvPr id="16" name="Content Placeholder 9"/>
          <p:cNvSpPr txBox="1">
            <a:spLocks/>
          </p:cNvSpPr>
          <p:nvPr/>
        </p:nvSpPr>
        <p:spPr>
          <a:xfrm>
            <a:off x="683568" y="915566"/>
            <a:ext cx="7704856" cy="1512168"/>
          </a:xfrm>
          <a:prstGeom prst="rect">
            <a:avLst/>
          </a:prstGeom>
        </p:spPr>
        <p:txBody>
          <a:bodyPr vert="horz">
            <a:noAutofit/>
          </a:bodyPr>
          <a:lstStyle/>
          <a:p>
            <a:pPr marL="68580" marR="0" lvl="0" indent="-342900" algn="just" defTabSz="914400" rtl="0" eaLnBrk="1" fontAlgn="auto" latinLnBrk="0" hangingPunct="1">
              <a:lnSpc>
                <a:spcPct val="100000"/>
              </a:lnSpc>
              <a:spcBef>
                <a:spcPts val="600"/>
              </a:spcBef>
              <a:spcAft>
                <a:spcPts val="0"/>
              </a:spcAft>
              <a:buClr>
                <a:schemeClr val="tx2"/>
              </a:buClr>
              <a:buSzPct val="73000"/>
              <a:buFont typeface="Wingdings 2"/>
              <a:buNone/>
              <a:tabLst/>
              <a:defRPr/>
            </a:pPr>
            <a:r>
              <a:rPr kumimoji="0" lang="en-IN" sz="1400" i="0" u="sng" strike="noStrike" kern="1200" cap="none" spc="0" normalizeH="0" baseline="0" noProof="0" dirty="0">
                <a:ln>
                  <a:noFill/>
                </a:ln>
                <a:solidFill>
                  <a:schemeClr val="tx1"/>
                </a:solidFill>
                <a:effectLst/>
                <a:uLnTx/>
                <a:uFillTx/>
                <a:latin typeface="Trebuchet MS" pitchFamily="34" charset="0"/>
                <a:ea typeface="+mn-ea"/>
                <a:cs typeface="+mn-cs"/>
              </a:rPr>
              <a:t>How To Reach us-</a:t>
            </a:r>
          </a:p>
          <a:p>
            <a:pPr marL="68580" marR="0" lvl="0" indent="-342900" algn="just" defTabSz="914400" rtl="0" eaLnBrk="1" fontAlgn="auto" latinLnBrk="0" hangingPunct="1">
              <a:lnSpc>
                <a:spcPct val="100000"/>
              </a:lnSpc>
              <a:spcBef>
                <a:spcPts val="600"/>
              </a:spcBef>
              <a:spcAft>
                <a:spcPts val="0"/>
              </a:spcAft>
              <a:buClr>
                <a:schemeClr val="tx2"/>
              </a:buClr>
              <a:buSzPct val="73000"/>
              <a:buFont typeface="Wingdings 2"/>
              <a:buNone/>
              <a:tabLst/>
              <a:defRPr/>
            </a:pPr>
            <a:r>
              <a:rPr lang="en-IN" sz="1400" dirty="0">
                <a:latin typeface="Trebuchet MS" pitchFamily="34" charset="0"/>
              </a:rPr>
              <a:t>We are located close to customer location in Pune, near to industrial hub to offer better services.</a:t>
            </a:r>
          </a:p>
        </p:txBody>
      </p:sp>
      <p:pic>
        <p:nvPicPr>
          <p:cNvPr id="11" name="Picture 2"/>
          <p:cNvPicPr>
            <a:picLocks noChangeAspect="1" noChangeArrowheads="1"/>
          </p:cNvPicPr>
          <p:nvPr/>
        </p:nvPicPr>
        <p:blipFill>
          <a:blip r:embed="rId3" cstate="email">
            <a:extLst/>
          </a:blip>
          <a:srcRect/>
          <a:stretch>
            <a:fillRect/>
          </a:stretch>
        </p:blipFill>
        <p:spPr bwMode="auto">
          <a:xfrm>
            <a:off x="4283968" y="1707654"/>
            <a:ext cx="4239221" cy="2016224"/>
          </a:xfrm>
          <a:prstGeom prst="rect">
            <a:avLst/>
          </a:prstGeom>
          <a:ln>
            <a:solidFill>
              <a:schemeClr val="tx1">
                <a:lumMod val="95000"/>
                <a:lumOff val="5000"/>
              </a:schemeClr>
            </a:solidFill>
          </a:ln>
          <a:effectLst>
            <a:softEdge rad="112500"/>
          </a:effectLst>
          <a:extLst/>
        </p:spPr>
      </p:pic>
      <p:sp>
        <p:nvSpPr>
          <p:cNvPr id="18" name="Rectangle 17"/>
          <p:cNvSpPr/>
          <p:nvPr/>
        </p:nvSpPr>
        <p:spPr>
          <a:xfrm>
            <a:off x="5148064" y="0"/>
            <a:ext cx="3826239" cy="369332"/>
          </a:xfrm>
          <a:prstGeom prst="rect">
            <a:avLst/>
          </a:prstGeom>
        </p:spPr>
        <p:txBody>
          <a:bodyPr wrap="squar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19" name="Right Triangle 18"/>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descr="FINAL.bmp"/>
          <p:cNvPicPr/>
          <p:nvPr/>
        </p:nvPicPr>
        <p:blipFill>
          <a:blip r:embed="rId4"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extLst>
      <p:ext uri="{BB962C8B-B14F-4D97-AF65-F5344CB8AC3E}">
        <p14:creationId xmlns:p14="http://schemas.microsoft.com/office/powerpoint/2010/main" xmlns="" val="17919006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Triangle 7"/>
          <p:cNvSpPr/>
          <p:nvPr/>
        </p:nvSpPr>
        <p:spPr>
          <a:xfrm rot="10800000" flipH="1">
            <a:off x="0" y="0"/>
            <a:ext cx="1907704" cy="69954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Slide Number Placeholder 2"/>
          <p:cNvSpPr>
            <a:spLocks noGrp="1"/>
          </p:cNvSpPr>
          <p:nvPr>
            <p:ph type="sldNum" sz="quarter" idx="12"/>
          </p:nvPr>
        </p:nvSpPr>
        <p:spPr/>
        <p:txBody>
          <a:bodyPr>
            <a:normAutofit fontScale="92500" lnSpcReduction="20000"/>
          </a:bodyPr>
          <a:lstStyle/>
          <a:p>
            <a:pPr algn="ctr"/>
            <a:fld id="{8F82E0A0-C266-4798-8C8F-B9F91E9DA37E}" type="slidenum">
              <a:rPr lang="en-US" sz="1400" b="1" smtClean="0">
                <a:solidFill>
                  <a:srgbClr val="FFFFFF"/>
                </a:solidFill>
              </a:rPr>
              <a:pPr algn="ctr"/>
              <a:t>35</a:t>
            </a:fld>
            <a:endParaRPr lang="en-US" dirty="0"/>
          </a:p>
        </p:txBody>
      </p:sp>
      <p:sp>
        <p:nvSpPr>
          <p:cNvPr id="14" name="Title 6"/>
          <p:cNvSpPr txBox="1">
            <a:spLocks/>
          </p:cNvSpPr>
          <p:nvPr/>
        </p:nvSpPr>
        <p:spPr>
          <a:xfrm>
            <a:off x="683568" y="483518"/>
            <a:ext cx="7239000" cy="397738"/>
          </a:xfrm>
          <a:prstGeom prst="rect">
            <a:avLst/>
          </a:prstGeom>
        </p:spPr>
        <p:txBody>
          <a:bodyPr vert="horz" lIns="45720" tIns="0" rIns="45720" bIns="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IN" b="1"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rPr>
              <a:t>Contact details </a:t>
            </a:r>
            <a:endParaRPr kumimoji="0" lang="en-IN" sz="18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endParaRPr>
          </a:p>
        </p:txBody>
      </p:sp>
      <p:sp>
        <p:nvSpPr>
          <p:cNvPr id="13" name="Content Placeholder 9"/>
          <p:cNvSpPr>
            <a:spLocks noGrp="1"/>
          </p:cNvSpPr>
          <p:nvPr>
            <p:ph idx="1"/>
          </p:nvPr>
        </p:nvSpPr>
        <p:spPr>
          <a:xfrm>
            <a:off x="683568" y="987574"/>
            <a:ext cx="7128792" cy="3197056"/>
          </a:xfrm>
        </p:spPr>
        <p:txBody>
          <a:bodyPr>
            <a:noAutofit/>
          </a:bodyPr>
          <a:lstStyle/>
          <a:p>
            <a:pPr marL="68580" indent="-342900" algn="just">
              <a:buNone/>
            </a:pPr>
            <a:r>
              <a:rPr lang="en-IN" sz="1400" dirty="0">
                <a:latin typeface="Trebuchet MS" pitchFamily="34" charset="0"/>
              </a:rPr>
              <a:t>       </a:t>
            </a:r>
            <a:r>
              <a:rPr lang="en-IN" sz="1600" dirty="0" smtClean="0">
                <a:latin typeface="Trebuchet MS" pitchFamily="34" charset="0"/>
              </a:rPr>
              <a:t>-    shreeomtechno@sots-pune.com</a:t>
            </a:r>
            <a:endParaRPr lang="en-IN" sz="1600" i="1" dirty="0">
              <a:latin typeface="Trebuchet MS" pitchFamily="34" charset="0"/>
            </a:endParaRPr>
          </a:p>
          <a:p>
            <a:pPr marL="68580" indent="-342900" algn="just">
              <a:buNone/>
            </a:pPr>
            <a:r>
              <a:rPr lang="en-IN" sz="1400" i="1" dirty="0">
                <a:latin typeface="Trebuchet MS" pitchFamily="34" charset="0"/>
              </a:rPr>
              <a:t>       </a:t>
            </a:r>
            <a:r>
              <a:rPr lang="en-IN" sz="1400" i="1" dirty="0" smtClean="0">
                <a:latin typeface="Trebuchet MS" pitchFamily="34" charset="0"/>
              </a:rPr>
              <a:t>         </a:t>
            </a:r>
            <a:endParaRPr lang="en-IN" sz="1400" i="1" dirty="0">
              <a:latin typeface="Trebuchet MS" pitchFamily="34" charset="0"/>
            </a:endParaRPr>
          </a:p>
          <a:p>
            <a:pPr marL="68580" indent="-342900" algn="just">
              <a:buNone/>
            </a:pPr>
            <a:r>
              <a:rPr lang="en-IN" sz="1400" i="1" dirty="0" smtClean="0">
                <a:latin typeface="Trebuchet MS" pitchFamily="34" charset="0"/>
              </a:rPr>
              <a:t>               </a:t>
            </a:r>
          </a:p>
          <a:p>
            <a:pPr marL="68580" indent="-342900" algn="just">
              <a:buNone/>
            </a:pPr>
            <a:r>
              <a:rPr lang="en-IN" sz="1400" i="1" dirty="0" smtClean="0">
                <a:latin typeface="Trebuchet MS" pitchFamily="34" charset="0"/>
              </a:rPr>
              <a:t>          </a:t>
            </a:r>
            <a:r>
              <a:rPr lang="en-IN" sz="1400" dirty="0" smtClean="0">
                <a:latin typeface="Trebuchet MS" pitchFamily="34" charset="0"/>
              </a:rPr>
              <a:t>-   </a:t>
            </a:r>
            <a:r>
              <a:rPr lang="en-IN" sz="1600" dirty="0" smtClean="0">
                <a:latin typeface="Trebuchet MS" pitchFamily="34" charset="0"/>
                <a:cs typeface="Arial" pitchFamily="34" charset="0"/>
              </a:rPr>
              <a:t>www.sotspune.com</a:t>
            </a:r>
            <a:endParaRPr lang="en-US" sz="1600" dirty="0" smtClean="0">
              <a:latin typeface="Trebuchet MS" pitchFamily="34" charset="0"/>
            </a:endParaRPr>
          </a:p>
          <a:p>
            <a:pPr marL="68580" indent="-342900" algn="just">
              <a:buNone/>
            </a:pPr>
            <a:endParaRPr lang="en-IN" sz="1400" i="1" dirty="0">
              <a:latin typeface="Trebuchet MS" pitchFamily="34" charset="0"/>
            </a:endParaRPr>
          </a:p>
          <a:p>
            <a:pPr marL="68580" indent="-342900" algn="just">
              <a:buNone/>
            </a:pPr>
            <a:r>
              <a:rPr lang="en-IN" sz="1400" b="1" dirty="0">
                <a:latin typeface="Trebuchet MS" pitchFamily="34" charset="0"/>
              </a:rPr>
              <a:t>Contact Persons-</a:t>
            </a:r>
          </a:p>
          <a:p>
            <a:pPr marL="68580" indent="-342900" algn="just">
              <a:buNone/>
            </a:pPr>
            <a:r>
              <a:rPr lang="en-IN" sz="1400" b="1" dirty="0">
                <a:latin typeface="Trebuchet MS" pitchFamily="34" charset="0"/>
              </a:rPr>
              <a:t>1. Mr. </a:t>
            </a:r>
            <a:r>
              <a:rPr lang="en-IN" sz="1400" b="1" dirty="0" smtClean="0">
                <a:latin typeface="Trebuchet MS" pitchFamily="34" charset="0"/>
              </a:rPr>
              <a:t>Anil Shete</a:t>
            </a:r>
            <a:endParaRPr lang="en-IN" sz="1400" b="1" dirty="0">
              <a:latin typeface="Trebuchet MS" pitchFamily="34" charset="0"/>
            </a:endParaRPr>
          </a:p>
          <a:p>
            <a:pPr marL="68580" indent="-342900" algn="just">
              <a:buNone/>
            </a:pPr>
            <a:r>
              <a:rPr lang="en-IN" sz="1400" dirty="0">
                <a:latin typeface="Trebuchet MS" pitchFamily="34" charset="0"/>
              </a:rPr>
              <a:t>       </a:t>
            </a:r>
            <a:r>
              <a:rPr lang="en-IN" sz="1400" dirty="0" smtClean="0">
                <a:latin typeface="Trebuchet MS" pitchFamily="34" charset="0"/>
              </a:rPr>
              <a:t>-9850969651</a:t>
            </a:r>
            <a:endParaRPr lang="en-IN" sz="1400" dirty="0">
              <a:latin typeface="Trebuchet MS" pitchFamily="34" charset="0"/>
            </a:endParaRPr>
          </a:p>
          <a:p>
            <a:pPr marL="68580" indent="-342900" algn="just">
              <a:buNone/>
            </a:pPr>
            <a:r>
              <a:rPr lang="en-IN" sz="1400" dirty="0" smtClean="0">
                <a:latin typeface="Trebuchet MS" pitchFamily="34" charset="0"/>
              </a:rPr>
              <a:t>    </a:t>
            </a:r>
            <a:endParaRPr lang="en-IN" sz="1400" dirty="0">
              <a:latin typeface="Trebuchet MS" pitchFamily="34" charset="0"/>
            </a:endParaRPr>
          </a:p>
        </p:txBody>
      </p:sp>
      <p:pic>
        <p:nvPicPr>
          <p:cNvPr id="10" name="Graphic 9" descr="Receiver">
            <a:extLst>
              <a:ext uri="{FF2B5EF4-FFF2-40B4-BE49-F238E27FC236}">
                <a16:creationId xmlns="" xmlns:a16="http://schemas.microsoft.com/office/drawing/2014/main" id="{FEED4779-9807-4668-887B-DC1EF38AEDB2}"/>
              </a:ext>
            </a:extLst>
          </p:cNvPr>
          <p:cNvPicPr>
            <a:picLocks noChangeAspect="1"/>
          </p:cNvPicPr>
          <p:nvPr/>
        </p:nvPicPr>
        <p:blipFill>
          <a:blip r:embed="rId3" cstate="print">
            <a:extLst>
              <a:ext uri="{28A0092B-C50C-407E-A947-70E740481C1C}">
                <a14:useLocalDpi xmlns:a14="http://schemas.microsoft.com/office/drawing/2010/main" xmlns="" val="0"/>
              </a:ext>
              <a:ext uri="{96DAC541-7B7A-43D3-8B79-37D633B846F1}">
                <asvg:svgBlip xmlns="" xmlns:asvg="http://schemas.microsoft.com/office/drawing/2016/SVG/main" r:embed="rId6"/>
              </a:ext>
            </a:extLst>
          </a:blip>
          <a:stretch>
            <a:fillRect/>
          </a:stretch>
        </p:blipFill>
        <p:spPr>
          <a:xfrm>
            <a:off x="899592" y="3147814"/>
            <a:ext cx="216024" cy="216024"/>
          </a:xfrm>
          <a:prstGeom prst="rect">
            <a:avLst/>
          </a:prstGeom>
        </p:spPr>
      </p:pic>
      <p:pic>
        <p:nvPicPr>
          <p:cNvPr id="12" name="Graphic 11" descr="Email">
            <a:extLst>
              <a:ext uri="{FF2B5EF4-FFF2-40B4-BE49-F238E27FC236}">
                <a16:creationId xmlns="" xmlns:a16="http://schemas.microsoft.com/office/drawing/2014/main" id="{B953D70E-0B58-47E3-9675-E03C083C2021}"/>
              </a:ext>
            </a:extLst>
          </p:cNvPr>
          <p:cNvPicPr>
            <a:picLocks noChangeAspect="1"/>
          </p:cNvPicPr>
          <p:nvPr/>
        </p:nvPicPr>
        <p:blipFill>
          <a:blip r:embed="rId7" cstate="print">
            <a:extLst>
              <a:ext uri="{28A0092B-C50C-407E-A947-70E740481C1C}">
                <a14:useLocalDpi xmlns:a14="http://schemas.microsoft.com/office/drawing/2010/main" xmlns="" val="0"/>
              </a:ext>
              <a:ext uri="{96DAC541-7B7A-43D3-8B79-37D633B846F1}">
                <asvg:svgBlip xmlns="" xmlns:asvg="http://schemas.microsoft.com/office/drawing/2016/SVG/main" r:embed="rId8"/>
              </a:ext>
            </a:extLst>
          </a:blip>
          <a:stretch>
            <a:fillRect/>
          </a:stretch>
        </p:blipFill>
        <p:spPr>
          <a:xfrm>
            <a:off x="755576" y="987574"/>
            <a:ext cx="333023" cy="333023"/>
          </a:xfrm>
          <a:prstGeom prst="rect">
            <a:avLst/>
          </a:prstGeom>
        </p:spPr>
      </p:pic>
      <p:sp>
        <p:nvSpPr>
          <p:cNvPr id="16" name="Rectangle 15"/>
          <p:cNvSpPr/>
          <p:nvPr/>
        </p:nvSpPr>
        <p:spPr>
          <a:xfrm>
            <a:off x="5148064" y="0"/>
            <a:ext cx="3826239" cy="369332"/>
          </a:xfrm>
          <a:prstGeom prst="rect">
            <a:avLst/>
          </a:prstGeom>
        </p:spPr>
        <p:txBody>
          <a:bodyPr wrap="squar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17" name="Right Triangle 16"/>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p:cNvSpPr txBox="1"/>
          <p:nvPr/>
        </p:nvSpPr>
        <p:spPr>
          <a:xfrm>
            <a:off x="1475656" y="1419622"/>
            <a:ext cx="3456384" cy="338554"/>
          </a:xfrm>
          <a:prstGeom prst="rect">
            <a:avLst/>
          </a:prstGeom>
          <a:noFill/>
        </p:spPr>
        <p:txBody>
          <a:bodyPr wrap="square" rtlCol="0">
            <a:spAutoFit/>
          </a:bodyPr>
          <a:lstStyle/>
          <a:p>
            <a:r>
              <a:rPr lang="en-US" sz="1600" dirty="0" smtClean="0">
                <a:latin typeface="Trebuchet MS" pitchFamily="34" charset="0"/>
              </a:rPr>
              <a:t>marketing@sots-pune.com</a:t>
            </a:r>
            <a:endParaRPr lang="en-US" sz="1600" dirty="0">
              <a:latin typeface="Trebuchet MS" pitchFamily="34" charset="0"/>
            </a:endParaRPr>
          </a:p>
        </p:txBody>
      </p:sp>
      <p:pic>
        <p:nvPicPr>
          <p:cNvPr id="19" name="Picture 18" descr="FINAL.bmp"/>
          <p:cNvPicPr/>
          <p:nvPr/>
        </p:nvPicPr>
        <p:blipFill>
          <a:blip r:embed="rId9"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pic>
        <p:nvPicPr>
          <p:cNvPr id="20" name="Graphic 21" descr="Earth Globe Americas">
            <a:extLst>
              <a:ext uri="{FF2B5EF4-FFF2-40B4-BE49-F238E27FC236}">
                <a16:creationId xmlns:a16="http://schemas.microsoft.com/office/drawing/2014/main" xmlns="" id="{59799299-2D53-4A6B-A609-2F427B183DCE}"/>
              </a:ext>
            </a:extLst>
          </p:cNvPr>
          <p:cNvPicPr>
            <a:picLocks noChangeAspect="1"/>
          </p:cNvPicPr>
          <p:nvPr/>
        </p:nvPicPr>
        <p:blipFill>
          <a:blip r:embed="rId10" cstate="print">
            <a:extLst>
              <a:ext uri="{28A0092B-C50C-407E-A947-70E740481C1C}">
                <a14:useLocalDpi xmlns="" xmlns:a14="http://schemas.microsoft.com/office/drawing/2010/main" val="0"/>
              </a:ext>
              <a:ext uri="{96DAC541-7B7A-43D3-8B79-37D633B846F1}">
                <asvg:svgBlip xmlns:asvg="http://schemas.microsoft.com/office/drawing/2016/SVG/main" xmlns="" r:embed="rId11"/>
              </a:ext>
            </a:extLst>
          </a:blip>
          <a:stretch>
            <a:fillRect/>
          </a:stretch>
        </p:blipFill>
        <p:spPr>
          <a:xfrm>
            <a:off x="755576" y="1851670"/>
            <a:ext cx="342121" cy="342121"/>
          </a:xfrm>
          <a:prstGeom prst="rect">
            <a:avLst/>
          </a:prstGeom>
        </p:spPr>
      </p:pic>
    </p:spTree>
    <p:extLst>
      <p:ext uri="{BB962C8B-B14F-4D97-AF65-F5344CB8AC3E}">
        <p14:creationId xmlns:p14="http://schemas.microsoft.com/office/powerpoint/2010/main" xmlns="" val="4782740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92500" lnSpcReduction="20000"/>
          </a:bodyPr>
          <a:lstStyle/>
          <a:p>
            <a:pPr algn="ctr"/>
            <a:fld id="{8F82E0A0-C266-4798-8C8F-B9F91E9DA37E}" type="slidenum">
              <a:rPr lang="en-US" sz="1400" b="1" smtClean="0">
                <a:solidFill>
                  <a:srgbClr val="FFFFFF"/>
                </a:solidFill>
              </a:rPr>
              <a:pPr algn="ctr"/>
              <a:t>36</a:t>
            </a:fld>
            <a:endParaRPr lang="en-US" dirty="0"/>
          </a:p>
        </p:txBody>
      </p:sp>
      <p:sp>
        <p:nvSpPr>
          <p:cNvPr id="14" name="Title 6"/>
          <p:cNvSpPr txBox="1">
            <a:spLocks/>
          </p:cNvSpPr>
          <p:nvPr/>
        </p:nvSpPr>
        <p:spPr>
          <a:xfrm>
            <a:off x="899592" y="1563638"/>
            <a:ext cx="7239000" cy="648072"/>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IN" sz="3600" b="1" cap="all"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rPr>
              <a:t>Thank you</a:t>
            </a:r>
          </a:p>
        </p:txBody>
      </p:sp>
      <p:sp>
        <p:nvSpPr>
          <p:cNvPr id="102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0243" name="Rectangle 3"/>
          <p:cNvSpPr>
            <a:spLocks noChangeArrowheads="1"/>
          </p:cNvSpPr>
          <p:nvPr/>
        </p:nvSpPr>
        <p:spPr bwMode="auto">
          <a:xfrm>
            <a:off x="467544" y="3599606"/>
            <a:ext cx="8136904"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en-US" sz="1600" b="0" i="0" u="none" strike="noStrike" cap="none" normalizeH="0" baseline="0" dirty="0">
                <a:ln>
                  <a:noFill/>
                </a:ln>
                <a:solidFill>
                  <a:schemeClr val="tx1"/>
                </a:solidFill>
                <a:effectLst/>
                <a:latin typeface="Trebuchet MS" pitchFamily="34" charset="0"/>
                <a:ea typeface="Times New Roman" pitchFamily="18" charset="0"/>
                <a:cs typeface="FrankRuehl"/>
              </a:rPr>
              <a:t>Office </a:t>
            </a:r>
            <a:r>
              <a:rPr lang="en-US" sz="1600" dirty="0" smtClean="0">
                <a:latin typeface="Trebuchet MS" pitchFamily="34" charset="0"/>
                <a:ea typeface="Times New Roman" pitchFamily="18" charset="0"/>
                <a:cs typeface="FrankRuehl"/>
              </a:rPr>
              <a:t> &amp; Company Address </a:t>
            </a:r>
            <a:r>
              <a:rPr kumimoji="0" lang="en-US" sz="1600" b="0" i="0" u="none" strike="noStrike" cap="none" normalizeH="0" baseline="0" dirty="0" smtClean="0">
                <a:ln>
                  <a:noFill/>
                </a:ln>
                <a:solidFill>
                  <a:schemeClr val="tx1"/>
                </a:solidFill>
                <a:effectLst/>
                <a:latin typeface="Trebuchet MS" pitchFamily="34" charset="0"/>
                <a:ea typeface="Times New Roman" pitchFamily="18" charset="0"/>
                <a:cs typeface="FrankRuehl"/>
              </a:rPr>
              <a:t>–</a:t>
            </a:r>
            <a:r>
              <a:rPr kumimoji="0" lang="en-US" sz="1600" b="0" i="0" u="none" strike="noStrike" cap="none" normalizeH="0" dirty="0" smtClean="0">
                <a:ln>
                  <a:noFill/>
                </a:ln>
                <a:solidFill>
                  <a:schemeClr val="tx1"/>
                </a:solidFill>
                <a:effectLst/>
                <a:latin typeface="Trebuchet MS" pitchFamily="34" charset="0"/>
                <a:ea typeface="Times New Roman" pitchFamily="18" charset="0"/>
                <a:cs typeface="FrankRuehl"/>
              </a:rPr>
              <a:t> Gat No 105 , </a:t>
            </a:r>
            <a:r>
              <a:rPr kumimoji="0" lang="en-US" sz="1600" b="0" i="0" u="none" strike="noStrike" cap="none" normalizeH="0" dirty="0" err="1" smtClean="0">
                <a:ln>
                  <a:noFill/>
                </a:ln>
                <a:solidFill>
                  <a:schemeClr val="tx1"/>
                </a:solidFill>
                <a:effectLst/>
                <a:latin typeface="Trebuchet MS" pitchFamily="34" charset="0"/>
                <a:ea typeface="Times New Roman" pitchFamily="18" charset="0"/>
                <a:cs typeface="FrankRuehl"/>
              </a:rPr>
              <a:t>Jyotiba</a:t>
            </a:r>
            <a:r>
              <a:rPr kumimoji="0" lang="en-US" sz="1600" b="0" i="0" u="none" strike="noStrike" cap="none" normalizeH="0" dirty="0" smtClean="0">
                <a:ln>
                  <a:noFill/>
                </a:ln>
                <a:solidFill>
                  <a:schemeClr val="tx1"/>
                </a:solidFill>
                <a:effectLst/>
                <a:latin typeface="Trebuchet MS" pitchFamily="34" charset="0"/>
                <a:ea typeface="Times New Roman" pitchFamily="18" charset="0"/>
                <a:cs typeface="FrankRuehl"/>
              </a:rPr>
              <a:t> Nagar</a:t>
            </a:r>
            <a:r>
              <a:rPr kumimoji="0" lang="en-US" sz="1600" b="0" i="0" u="none" strike="noStrike" cap="none" normalizeH="0" baseline="0" dirty="0" smtClean="0">
                <a:ln>
                  <a:noFill/>
                </a:ln>
                <a:solidFill>
                  <a:schemeClr val="tx1"/>
                </a:solidFill>
                <a:effectLst/>
                <a:latin typeface="Trebuchet MS" pitchFamily="34" charset="0"/>
                <a:ea typeface="Times New Roman" pitchFamily="18" charset="0"/>
                <a:cs typeface="FrankRuehl"/>
              </a:rPr>
              <a:t>, Talawade,Pune-411062.</a:t>
            </a:r>
            <a:endParaRPr kumimoji="0" lang="en-US" sz="1600" b="0" i="0" u="none" strike="noStrike" cap="none" normalizeH="0" baseline="0" dirty="0">
              <a:ln>
                <a:noFill/>
              </a:ln>
              <a:solidFill>
                <a:schemeClr val="tx1"/>
              </a:solidFill>
              <a:effectLst/>
              <a:latin typeface="Trebuchet MS" pitchFamily="34" charset="0"/>
              <a:ea typeface="Times New Roman" pitchFamily="18" charset="0"/>
              <a:cs typeface="FrankRuehl"/>
            </a:endParaRPr>
          </a:p>
          <a:p>
            <a:pPr marL="0" marR="0" lvl="0" indent="0" algn="ctr" defTabSz="914400" rtl="0" eaLnBrk="1" fontAlgn="base" latinLnBrk="0" hangingPunct="1">
              <a:lnSpc>
                <a:spcPct val="100000"/>
              </a:lnSpc>
              <a:spcBef>
                <a:spcPct val="0"/>
              </a:spcBef>
              <a:spcAft>
                <a:spcPct val="0"/>
              </a:spcAft>
              <a:buClrTx/>
              <a:buSzTx/>
              <a:buFontTx/>
              <a:buNone/>
              <a:tabLst>
                <a:tab pos="2865438" algn="ctr"/>
                <a:tab pos="5730875" algn="r"/>
              </a:tabLst>
            </a:pPr>
            <a:endParaRPr kumimoji="0" lang="en-US" sz="1600" b="0" i="0" u="none" strike="noStrike" cap="none" normalizeH="0" baseline="0" dirty="0">
              <a:ln>
                <a:noFill/>
              </a:ln>
              <a:solidFill>
                <a:schemeClr val="tx1"/>
              </a:solidFill>
              <a:effectLst/>
              <a:latin typeface="Trebuchet MS" pitchFamily="34" charset="0"/>
              <a:cs typeface="Arial" pitchFamily="34" charset="0"/>
            </a:endParaRPr>
          </a:p>
          <a:p>
            <a:pPr lvl="0" algn="ctr" eaLnBrk="0" fontAlgn="base" hangingPunct="0">
              <a:spcBef>
                <a:spcPct val="0"/>
              </a:spcBef>
              <a:spcAft>
                <a:spcPct val="0"/>
              </a:spcAft>
              <a:tabLst>
                <a:tab pos="2865438" algn="ctr"/>
                <a:tab pos="5730875" algn="r"/>
              </a:tabLst>
            </a:pPr>
            <a:r>
              <a:rPr kumimoji="0" lang="en-US" sz="1600" b="0" i="0" u="none" strike="noStrike" cap="none" normalizeH="0" baseline="0" dirty="0">
                <a:ln>
                  <a:noFill/>
                </a:ln>
                <a:solidFill>
                  <a:schemeClr val="tx1"/>
                </a:solidFill>
                <a:effectLst/>
                <a:latin typeface="Trebuchet MS" pitchFamily="34" charset="0"/>
                <a:ea typeface="Times New Roman" pitchFamily="18" charset="0"/>
                <a:cs typeface="FrankRuehl"/>
              </a:rPr>
              <a:t>Phone No.+</a:t>
            </a:r>
            <a:r>
              <a:rPr kumimoji="0" lang="en-US" sz="1600" b="0" i="0" u="none" strike="noStrike" cap="none" normalizeH="0" baseline="0" dirty="0" smtClean="0">
                <a:ln>
                  <a:noFill/>
                </a:ln>
                <a:solidFill>
                  <a:schemeClr val="tx1"/>
                </a:solidFill>
                <a:effectLst/>
                <a:latin typeface="Trebuchet MS" pitchFamily="34" charset="0"/>
                <a:ea typeface="Times New Roman" pitchFamily="18" charset="0"/>
                <a:cs typeface="FrankRuehl"/>
              </a:rPr>
              <a:t>9850969651 Email-</a:t>
            </a:r>
            <a:r>
              <a:rPr lang="en-IN" sz="1600" dirty="0" smtClean="0">
                <a:latin typeface="Trebuchet MS" pitchFamily="34" charset="0"/>
              </a:rPr>
              <a:t> shreeomtechno@sots-pune.com</a:t>
            </a:r>
            <a:endParaRPr kumimoji="0" lang="en-US" sz="1600" b="0" i="0" u="none" strike="noStrike" cap="none" normalizeH="0" baseline="0" dirty="0">
              <a:ln>
                <a:noFill/>
              </a:ln>
              <a:solidFill>
                <a:schemeClr val="tx1"/>
              </a:solidFill>
              <a:effectLst/>
              <a:latin typeface="Trebuchet MS" pitchFamily="34" charset="0"/>
              <a:ea typeface="Times New Roman" pitchFamily="18" charset="0"/>
              <a:cs typeface="FrankRuehl"/>
            </a:endParaRPr>
          </a:p>
        </p:txBody>
      </p:sp>
      <p:sp>
        <p:nvSpPr>
          <p:cNvPr id="10" name="Right Triangle 9"/>
          <p:cNvSpPr/>
          <p:nvPr/>
        </p:nvSpPr>
        <p:spPr>
          <a:xfrm rot="10800000" flipH="1">
            <a:off x="0" y="0"/>
            <a:ext cx="1763688" cy="771550"/>
          </a:xfrm>
          <a:prstGeom prst="rtTriangle">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Rectangle 11"/>
          <p:cNvSpPr/>
          <p:nvPr/>
        </p:nvSpPr>
        <p:spPr>
          <a:xfrm>
            <a:off x="5148064" y="0"/>
            <a:ext cx="3826239" cy="369332"/>
          </a:xfrm>
          <a:prstGeom prst="rect">
            <a:avLst/>
          </a:prstGeom>
        </p:spPr>
        <p:txBody>
          <a:bodyPr wrap="square">
            <a:spAutoFit/>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sp>
        <p:nvSpPr>
          <p:cNvPr id="13" name="Rectangle 12"/>
          <p:cNvSpPr/>
          <p:nvPr/>
        </p:nvSpPr>
        <p:spPr>
          <a:xfrm>
            <a:off x="2195736" y="2499742"/>
            <a:ext cx="4896544" cy="954107"/>
          </a:xfrm>
          <a:prstGeom prst="rect">
            <a:avLst/>
          </a:prstGeom>
        </p:spPr>
        <p:txBody>
          <a:bodyPr wrap="square">
            <a:spAutoFit/>
          </a:bodyPr>
          <a:lstStyle/>
          <a:p>
            <a:pPr algn="ct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rPr>
              <a:t>Shree Om Techno Services</a:t>
            </a:r>
            <a:endPar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ankGothic Md BT" pitchFamily="34" charset="0"/>
            </a:endParaRPr>
          </a:p>
        </p:txBody>
      </p:sp>
      <p:pic>
        <p:nvPicPr>
          <p:cNvPr id="9" name="Picture 8" descr="FINAL.bmp"/>
          <p:cNvPicPr/>
          <p:nvPr/>
        </p:nvPicPr>
        <p:blipFill>
          <a:blip r:embed="rId3" cstate="print"/>
          <a:srcRect l="24243" t="28005" r="53030" b="38390"/>
          <a:stretch>
            <a:fillRect/>
          </a:stretch>
        </p:blipFill>
        <p:spPr>
          <a:xfrm>
            <a:off x="4860032" y="0"/>
            <a:ext cx="360040" cy="389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jpeg"/></Relationships>
</file>

<file path=ppt/theme/theme1.xml><?xml version="1.0" encoding="utf-8"?>
<a:theme xmlns:a="http://schemas.openxmlformats.org/drawingml/2006/main" name="SVS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spDef>
      <a:spPr>
        <a:blipFill>
          <a:blip xmlns:r="http://schemas.openxmlformats.org/officeDocument/2006/relationships" r:embed="rId2" cstate="print"/>
          <a:stretch>
            <a:fillRect/>
          </a:stretch>
        </a:blipFill>
      </a:spPr>
      <a:bodyPr wrap="square" lIns="0" tIns="0" rIns="0" bIns="0" rtlCol="0" anchor="ctr">
        <a:noAutofit/>
      </a:bodyPr>
      <a:lstStyle>
        <a:defPPr algn="ctr">
          <a:defRPr sz="1350"/>
        </a:defPPr>
      </a:lst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1209</Words>
  <Application>Microsoft Office PowerPoint</Application>
  <PresentationFormat>On-screen Show (16:9)</PresentationFormat>
  <Paragraphs>359</Paragraphs>
  <Slides>36</Slides>
  <Notes>12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SVS_template</vt:lpstr>
      <vt:lpstr>Slide 1</vt:lpstr>
      <vt:lpstr> </vt:lpstr>
      <vt:lpstr>Slide 3</vt:lpstr>
      <vt:lpstr>Slide 4</vt:lpstr>
      <vt:lpstr>Slide 5</vt:lpstr>
      <vt:lpstr>Slide 6</vt:lpstr>
      <vt:lpstr>Slide 7</vt:lpstr>
      <vt:lpstr>Slide 8</vt:lpstr>
      <vt:lpstr>Slide 9</vt:lpstr>
      <vt:lpstr>Manufacturing Facilities available </vt:lpstr>
      <vt:lpstr>Manufacturing Facilities available </vt:lpstr>
      <vt:lpstr>Manufacturing Facilities available </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2017-03-08T03:19:41Z</dcterms:created>
  <dcterms:modified xsi:type="dcterms:W3CDTF">2019-12-27T07:16:37Z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y fmtid="{D5CDD505-2E9C-101B-9397-08002B2CF9AE}" pid="4" name="_AdHocReviewCycleID">
    <vt:i4>-265436563</vt:i4>
  </property>
  <property fmtid="{D5CDD505-2E9C-101B-9397-08002B2CF9AE}" pid="5" name="_NewReviewCycle">
    <vt:lpwstr/>
  </property>
  <property fmtid="{D5CDD505-2E9C-101B-9397-08002B2CF9AE}" pid="6" name="_PreviousAdHocReviewCycleID">
    <vt:i4>112977647</vt:i4>
  </property>
</Properties>
</file>